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95" r:id="rId5"/>
    <p:sldId id="296" r:id="rId6"/>
    <p:sldId id="293" r:id="rId7"/>
    <p:sldId id="29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CB09A08-F970-8C44-8C62-339B0F7A8BD0}" name="Lauren Bavis" initials="LB" userId="S::lbavis@smithbucklin.com::00ece81a-8adb-409e-b2fe-27d7b0bc64d7" providerId="AD"/>
  <p188:author id="{76B84216-B2C1-02D7-11C9-4EA7FEB8FE14}" name="Amrita Assomull" initials="AA" userId="S::aassomull@smithbucklin.com::7f3aac83-75c6-4325-8807-e525b3484ca0" providerId="AD"/>
  <p188:author id="{67E11E1D-E932-EE96-BB28-4D2860A9896F}" name="Ta'Neil Cargill" initials="TC" userId="S::tcargill@smithbucklin.com::de8da760-7f74-4d7f-802e-2cc2566f8215" providerId="AD"/>
  <p188:author id="{E139C04C-4AA9-481D-8FEA-81AC9E959815}" name="Lexi Swager" initials="LS" userId="S::lswager@smithbucklin.com::adbfd7ca-653b-43c7-a1a2-90e400203c9d" providerId="AD"/>
  <p188:author id="{67A01F53-C955-72AD-AEFF-49BFE3D8E2E8}" name="Emma Burnett-Balbier" initials="EB" userId="S::eburnett@smithbucklin.com::3a094c37-284d-49d7-a3f1-dd1ac405758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433D"/>
    <a:srgbClr val="00867B"/>
    <a:srgbClr val="1AA5A5"/>
    <a:srgbClr val="2A48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9D9682-5DB9-0BFE-70D1-01B3BC1E4AD9}" v="3" dt="2025-09-04T12:46:26.2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4D0C5B-0C91-7849-994C-6BB1FDEACA7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8E20BF-39BD-5246-B27A-32D109E5F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62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Dar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id="{6FE7D42B-EC2B-CDB8-DC62-E09A21D10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987" y="2529636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8000" b="1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AFA0D-8ECC-1873-98DB-2EBBEEB033C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2151" y="5533901"/>
            <a:ext cx="9622573" cy="320436"/>
          </a:xfrm>
          <a:noFill/>
          <a:ln>
            <a:noFill/>
          </a:ln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June 20, 2026 </a:t>
            </a:r>
            <a:r>
              <a:rPr lang="en-US">
                <a:solidFill>
                  <a:schemeClr val="accent2"/>
                </a:solidFill>
              </a:rPr>
              <a:t>  </a:t>
            </a:r>
            <a:r>
              <a:rPr lang="en-US" sz="800">
                <a:solidFill>
                  <a:schemeClr val="accent2"/>
                </a:solidFill>
              </a:rPr>
              <a:t>●</a:t>
            </a:r>
            <a:r>
              <a:rPr lang="en-US">
                <a:solidFill>
                  <a:schemeClr val="accent2"/>
                </a:solidFill>
              </a:rPr>
              <a:t>   </a:t>
            </a:r>
            <a:r>
              <a:rPr lang="en-US"/>
              <a:t>Subtitle style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9D1E84C-6DB8-8C7A-9BB1-A03FC6D733F1}"/>
              </a:ext>
            </a:extLst>
          </p:cNvPr>
          <p:cNvCxnSpPr>
            <a:cxnSpLocks/>
          </p:cNvCxnSpPr>
          <p:nvPr userDrawn="1"/>
        </p:nvCxnSpPr>
        <p:spPr>
          <a:xfrm>
            <a:off x="1130868" y="5379535"/>
            <a:ext cx="4521789" cy="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black background with white letters&#10;&#10;AI-generated content may be incorrect.">
            <a:extLst>
              <a:ext uri="{FF2B5EF4-FFF2-40B4-BE49-F238E27FC236}">
                <a16:creationId xmlns:a16="http://schemas.microsoft.com/office/drawing/2014/main" id="{A02C9AC2-FC92-2B56-17AE-0BA63ED165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3168" y="812844"/>
            <a:ext cx="3742051" cy="906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7653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id="{6FE7D42B-EC2B-CDB8-DC62-E09A21D10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987" y="2529636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8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AFA0D-8ECC-1873-98DB-2EBBEEB033C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4750" y="5533901"/>
            <a:ext cx="9509760" cy="320436"/>
          </a:xfrm>
          <a:noFill/>
          <a:ln>
            <a:noFill/>
          </a:ln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sz="1600" b="0" i="0" u="none" strike="noStrike" smtClean="0">
                <a:effectLst/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June 20, 2026  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 sz="800">
                <a:solidFill>
                  <a:schemeClr val="accent2"/>
                </a:solidFill>
              </a:rPr>
              <a:t>●</a:t>
            </a:r>
            <a:r>
              <a:rPr lang="en-US">
                <a:solidFill>
                  <a:schemeClr val="accent2"/>
                </a:solidFill>
              </a:rPr>
              <a:t>   </a:t>
            </a:r>
            <a:r>
              <a:rPr lang="en-US"/>
              <a:t>Subtitle style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9D1E84C-6DB8-8C7A-9BB1-A03FC6D733F1}"/>
              </a:ext>
            </a:extLst>
          </p:cNvPr>
          <p:cNvCxnSpPr>
            <a:cxnSpLocks/>
          </p:cNvCxnSpPr>
          <p:nvPr userDrawn="1"/>
        </p:nvCxnSpPr>
        <p:spPr>
          <a:xfrm>
            <a:off x="1130868" y="5379535"/>
            <a:ext cx="4521789" cy="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514689F2-7135-181F-5ACE-38FBEEBC3A7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973168" y="817683"/>
            <a:ext cx="3737546" cy="895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333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DA3C0-A5F2-F5EF-780C-67AD20D1E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4E1619-6524-3B40-4127-A9D4AA9C0D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567FB-CA65-CC4B-AEF4-ADDA975D2E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EB1E9CD-2734-8A1C-10A2-5DB4AC080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42757"/>
            <a:ext cx="10953750" cy="4919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3766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peaker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 Same Side Corner Rectangle 17">
            <a:extLst>
              <a:ext uri="{FF2B5EF4-FFF2-40B4-BE49-F238E27FC236}">
                <a16:creationId xmlns:a16="http://schemas.microsoft.com/office/drawing/2014/main" id="{CB2C6782-DEE4-757E-E0DF-0537CB521814}"/>
              </a:ext>
            </a:extLst>
          </p:cNvPr>
          <p:cNvSpPr/>
          <p:nvPr userDrawn="1"/>
        </p:nvSpPr>
        <p:spPr>
          <a:xfrm rot="16200000">
            <a:off x="5117029" y="-4192142"/>
            <a:ext cx="2434594" cy="1171534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solidFill>
                <a:schemeClr val="accent5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0318CE-157C-B1E5-6398-580DAEAA0C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58122" y="608397"/>
            <a:ext cx="8349802" cy="1012265"/>
          </a:xfrm>
          <a:prstGeom prst="rect">
            <a:avLst/>
          </a:prstGeom>
        </p:spPr>
        <p:txBody>
          <a:bodyPr wrap="square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Speaker Name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A5A444B-29A2-D68E-FD92-FDB65ECCE3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567FB-CA65-CC4B-AEF4-ADDA975D2E4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873759A-19F7-507D-F8DD-1486742167EE}"/>
              </a:ext>
            </a:extLst>
          </p:cNvPr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584076" y="515429"/>
            <a:ext cx="2298727" cy="230020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r>
              <a:rPr lang="en-US"/>
              <a:t>Speaker photo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1AA03E5-1AEC-08E3-605F-30B43B193C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32598" y="1677889"/>
            <a:ext cx="8349802" cy="57150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92924D3-B071-88C4-8A7D-3C2869E468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2598" y="2367632"/>
            <a:ext cx="8349802" cy="35271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Company Name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D6F950-0186-1C79-9BCC-7DFDECC466A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499730" y="6276722"/>
            <a:ext cx="1669577" cy="400058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52FB70-8356-01C1-2CCA-A17E287217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4077" y="3259138"/>
            <a:ext cx="11023724" cy="2447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13754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- Thank yo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ack background with white letters&#10;&#10;AI-generated content may be incorrect.">
            <a:extLst>
              <a:ext uri="{FF2B5EF4-FFF2-40B4-BE49-F238E27FC236}">
                <a16:creationId xmlns:a16="http://schemas.microsoft.com/office/drawing/2014/main" id="{9B59E799-E6A6-2C3C-603E-5EC316422A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56541" y="2018625"/>
            <a:ext cx="6555451" cy="1586301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1A4C82E-C6AC-D6E3-FBDB-3B80959693A9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2818275" y="3958351"/>
            <a:ext cx="6555451" cy="939985"/>
          </a:xfrm>
        </p:spPr>
        <p:txBody>
          <a:bodyPr wrap="square">
            <a:normAutofit/>
          </a:bodyPr>
          <a:lstStyle>
            <a:lvl1pPr marL="0" indent="0" algn="ctr">
              <a:buNone/>
              <a:defRPr sz="5861" b="1">
                <a:solidFill>
                  <a:schemeClr val="accent3"/>
                </a:solidFill>
              </a:defRPr>
            </a:lvl1pPr>
            <a:lvl2pPr marL="456777" indent="0">
              <a:buNone/>
              <a:defRPr sz="5861" b="1"/>
            </a:lvl2pPr>
            <a:lvl3pPr marL="913554" indent="0">
              <a:buNone/>
              <a:defRPr sz="5861" b="1"/>
            </a:lvl3pPr>
            <a:lvl4pPr marL="1370331" indent="0">
              <a:buNone/>
              <a:defRPr sz="5861" b="1"/>
            </a:lvl4pPr>
            <a:lvl5pPr marL="1827109" indent="0">
              <a:buNone/>
              <a:defRPr sz="5861" b="1"/>
            </a:lvl5pPr>
          </a:lstStyle>
          <a:p>
            <a:pPr lvl="0"/>
            <a:r>
              <a:rPr lang="en-US"/>
              <a:t>CLICK TO EDIT</a:t>
            </a:r>
          </a:p>
        </p:txBody>
      </p:sp>
      <p:pic>
        <p:nvPicPr>
          <p:cNvPr id="3" name="Picture 2" descr="A yellow and orange corner&#10;&#10;AI-generated content may be incorrect.">
            <a:extLst>
              <a:ext uri="{FF2B5EF4-FFF2-40B4-BE49-F238E27FC236}">
                <a16:creationId xmlns:a16="http://schemas.microsoft.com/office/drawing/2014/main" id="{64700F6B-81E6-79EA-7A99-537BBF7A2C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5673" t="1" b="30303"/>
          <a:stretch>
            <a:fillRect/>
          </a:stretch>
        </p:blipFill>
        <p:spPr>
          <a:xfrm rot="10800000">
            <a:off x="9183948" y="-1"/>
            <a:ext cx="3008051" cy="4779757"/>
          </a:xfrm>
          <a:prstGeom prst="rect">
            <a:avLst/>
          </a:prstGeom>
        </p:spPr>
      </p:pic>
      <p:pic>
        <p:nvPicPr>
          <p:cNvPr id="9" name="Picture 8" descr="A green and blue rectangle&#10;&#10;AI-generated content may be incorrect.">
            <a:extLst>
              <a:ext uri="{FF2B5EF4-FFF2-40B4-BE49-F238E27FC236}">
                <a16:creationId xmlns:a16="http://schemas.microsoft.com/office/drawing/2014/main" id="{5C88994E-4454-3578-0255-0CE10A83248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 t="34930"/>
          <a:stretch>
            <a:fillRect/>
          </a:stretch>
        </p:blipFill>
        <p:spPr>
          <a:xfrm rot="10800000">
            <a:off x="0" y="2395472"/>
            <a:ext cx="3188971" cy="4462529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A25B88F6-8984-E4A3-0092-22065901067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20670" b="55297"/>
          <a:stretch>
            <a:fillRect/>
          </a:stretch>
        </p:blipFill>
        <p:spPr>
          <a:xfrm>
            <a:off x="6991585" y="3927529"/>
            <a:ext cx="5200415" cy="2930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4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B9B62-FD49-F8E8-42A9-1CC754334D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13818"/>
            <a:ext cx="2971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CAE567FB-CA65-CC4B-AEF4-ADDA975D2E4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F6CB97-869F-7AC4-400D-29ACFB520CC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499731" y="6276723"/>
            <a:ext cx="1669575" cy="400058"/>
          </a:xfrm>
          <a:prstGeom prst="rect">
            <a:avLst/>
          </a:prstGeom>
        </p:spPr>
      </p:pic>
      <p:sp>
        <p:nvSpPr>
          <p:cNvPr id="2" name="Freeform 1">
            <a:extLst>
              <a:ext uri="{FF2B5EF4-FFF2-40B4-BE49-F238E27FC236}">
                <a16:creationId xmlns:a16="http://schemas.microsoft.com/office/drawing/2014/main" id="{61BEA72F-7B88-8A5C-EDA9-2FBBB98B7522}"/>
              </a:ext>
            </a:extLst>
          </p:cNvPr>
          <p:cNvSpPr/>
          <p:nvPr userDrawn="1"/>
        </p:nvSpPr>
        <p:spPr>
          <a:xfrm>
            <a:off x="2" y="313360"/>
            <a:ext cx="11563348" cy="685801"/>
          </a:xfrm>
          <a:custGeom>
            <a:avLst/>
            <a:gdLst>
              <a:gd name="connsiteX0" fmla="*/ 0 w 8581339"/>
              <a:gd name="connsiteY0" fmla="*/ 0 h 686436"/>
              <a:gd name="connsiteX1" fmla="*/ 8238121 w 8581339"/>
              <a:gd name="connsiteY1" fmla="*/ 0 h 686436"/>
              <a:gd name="connsiteX2" fmla="*/ 8581339 w 8581339"/>
              <a:gd name="connsiteY2" fmla="*/ 343218 h 686436"/>
              <a:gd name="connsiteX3" fmla="*/ 8581338 w 8581339"/>
              <a:gd name="connsiteY3" fmla="*/ 343218 h 686436"/>
              <a:gd name="connsiteX4" fmla="*/ 8238120 w 8581339"/>
              <a:gd name="connsiteY4" fmla="*/ 686436 h 686436"/>
              <a:gd name="connsiteX5" fmla="*/ 0 w 8581339"/>
              <a:gd name="connsiteY5" fmla="*/ 686435 h 68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81339" h="686436">
                <a:moveTo>
                  <a:pt x="0" y="0"/>
                </a:moveTo>
                <a:lnTo>
                  <a:pt x="8238121" y="0"/>
                </a:lnTo>
                <a:cubicBezTo>
                  <a:pt x="8427675" y="0"/>
                  <a:pt x="8581339" y="153664"/>
                  <a:pt x="8581339" y="343218"/>
                </a:cubicBezTo>
                <a:lnTo>
                  <a:pt x="8581338" y="343218"/>
                </a:lnTo>
                <a:cubicBezTo>
                  <a:pt x="8581338" y="532772"/>
                  <a:pt x="8427674" y="686436"/>
                  <a:pt x="8238120" y="686436"/>
                </a:cubicBezTo>
                <a:lnTo>
                  <a:pt x="0" y="68643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12" b="0" i="0">
              <a:latin typeface="Arial" panose="020B0604020202020204" pitchFamily="34" charset="0"/>
            </a:endParaRP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4E99C7B1-6D03-7AB4-F2F0-10DA62052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7695"/>
            <a:ext cx="10610368" cy="757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8EECB52-80AF-75E6-621D-669739BAC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142757"/>
            <a:ext cx="10953750" cy="4919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9095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87" r:id="rId3"/>
    <p:sldLayoutId id="2147483689" r:id="rId4"/>
    <p:sldLayoutId id="2147483690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i="0" kern="1200">
          <a:solidFill>
            <a:schemeClr val="bg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B6F65-E802-B8BE-B504-06E83EA7A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33166E-BED2-DF71-9027-54AA4B96C1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June 20, 2026 </a:t>
            </a:r>
            <a:r>
              <a:rPr lang="en-US">
                <a:solidFill>
                  <a:schemeClr val="accent2"/>
                </a:solidFill>
              </a:rPr>
              <a:t>  </a:t>
            </a:r>
            <a:r>
              <a:rPr lang="en-US" sz="800">
                <a:solidFill>
                  <a:schemeClr val="accent2"/>
                </a:solidFill>
              </a:rPr>
              <a:t>●</a:t>
            </a:r>
            <a:r>
              <a:rPr lang="en-US">
                <a:solidFill>
                  <a:schemeClr val="accent2"/>
                </a:solidFill>
              </a:rPr>
              <a:t>   </a:t>
            </a:r>
            <a:r>
              <a:rPr lang="en-US"/>
              <a:t>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62505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B73F0-BB27-F91B-258F-E9E7F82A0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FFD87-2B8E-E06C-B49C-9B7C0989F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2A991-839E-F65D-4658-C56A8F5103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567FB-CA65-CC4B-AEF4-ADDA975D2E4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98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7CDC764-DAA8-C65C-0C24-C7F0A0455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E9FAAAD-111C-0094-96B4-49A3FAB4A48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A97D039-DFB2-6730-30C2-77561705B3B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endParaRPr lang="en-US">
              <a:latin typeface="Arial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19A521D-5A53-F77C-BAF6-2433E3A1E3D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F501697-A0F4-6A51-92AC-C5F4FDC34A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4077" y="3185398"/>
            <a:ext cx="11023724" cy="2758204"/>
          </a:xfrm>
        </p:spPr>
        <p:txBody>
          <a:bodyPr>
            <a:normAutofit fontScale="47500" lnSpcReduction="20000"/>
          </a:bodyPr>
          <a:lstStyle/>
          <a:p>
            <a:pPr marL="0" lvl="0" indent="0">
              <a:buNone/>
            </a:pPr>
            <a:r>
              <a:rPr lang="en-US" altLang="en-US"/>
              <a:t>I have no financial relationships with commercial interests to disclose</a:t>
            </a:r>
          </a:p>
          <a:p>
            <a:pPr marL="0" lvl="0" indent="0">
              <a:buNone/>
            </a:pPr>
            <a:r>
              <a:rPr lang="en-US" altLang="en-US" b="1"/>
              <a:t>OR</a:t>
            </a:r>
          </a:p>
          <a:p>
            <a:pPr marL="0" lvl="0" indent="0">
              <a:buNone/>
            </a:pPr>
            <a:r>
              <a:rPr lang="en-US" altLang="en-US"/>
              <a:t>I have financial relationship(s) with: </a:t>
            </a:r>
          </a:p>
          <a:p>
            <a:pPr marL="0" lvl="0" indent="0">
              <a:buNone/>
            </a:pPr>
            <a:r>
              <a:rPr lang="en-US" altLang="en-US">
                <a:solidFill>
                  <a:srgbClr val="FF0000"/>
                </a:solidFill>
              </a:rPr>
              <a:t>List Commercial Interest(s) and Type of Financial Relationship, Grant/ Research, Consultant, Stockholder, Speakers Bureau, Advisory Board, Other</a:t>
            </a:r>
          </a:p>
          <a:p>
            <a:pPr marL="0" lvl="0" indent="0">
              <a:buNone/>
            </a:pPr>
            <a:r>
              <a:rPr lang="en-US" altLang="en-US">
                <a:solidFill>
                  <a:srgbClr val="FF0000"/>
                </a:solidFill>
              </a:rPr>
              <a:t>Example: Advisory Board, Pfizer.</a:t>
            </a:r>
            <a:br>
              <a:rPr lang="en-US" altLang="en-US">
                <a:solidFill>
                  <a:srgbClr val="FF0000"/>
                </a:solidFill>
              </a:rPr>
            </a:br>
            <a:r>
              <a:rPr lang="en-US" altLang="en-US">
                <a:solidFill>
                  <a:srgbClr val="FF0000"/>
                </a:solidFill>
              </a:rPr>
              <a:t>Speakers Bureau, Merck</a:t>
            </a:r>
          </a:p>
          <a:p>
            <a:pPr marL="0" lvl="0" indent="0">
              <a:buNone/>
            </a:pPr>
            <a:r>
              <a:rPr lang="en-US" altLang="en-US" b="1"/>
              <a:t>AND</a:t>
            </a:r>
          </a:p>
          <a:p>
            <a:pPr marL="0" lvl="0" indent="0">
              <a:buNone/>
            </a:pPr>
            <a:r>
              <a:rPr lang="en-US" altLang="en-US"/>
              <a:t>My presentation does/does not include discussion of off-label or investigational use. (If so, please describe).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472037-E6BA-0B88-84A8-CB1D20ABD6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567FB-CA65-CC4B-AEF4-ADDA975D2E4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12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7E54F79-60B7-EEFE-A54A-2CF12A8407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18275" y="3958351"/>
            <a:ext cx="6555451" cy="939985"/>
          </a:xfrm>
        </p:spPr>
        <p:txBody>
          <a:bodyPr vert="horz" wrap="square" lIns="91440" tIns="45720" rIns="91440" bIns="45720" rtlCol="0" anchor="t">
            <a:normAutofit/>
          </a:bodyPr>
          <a:lstStyle/>
          <a:p>
            <a:r>
              <a:rPr lang="en-US" sz="5850" dirty="0">
                <a:solidFill>
                  <a:schemeClr val="bg1"/>
                </a:solidFill>
                <a:latin typeface="Arial"/>
                <a:cs typeface="Arial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113439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0">
      <a:dk1>
        <a:srgbClr val="000000"/>
      </a:dk1>
      <a:lt1>
        <a:srgbClr val="FFFFFF"/>
      </a:lt1>
      <a:dk2>
        <a:srgbClr val="661D34"/>
      </a:dk2>
      <a:lt2>
        <a:srgbClr val="B7234F"/>
      </a:lt2>
      <a:accent1>
        <a:srgbClr val="8A1037"/>
      </a:accent1>
      <a:accent2>
        <a:srgbClr val="B3599D"/>
      </a:accent2>
      <a:accent3>
        <a:srgbClr val="EFD951"/>
      </a:accent3>
      <a:accent4>
        <a:srgbClr val="EE8A32"/>
      </a:accent4>
      <a:accent5>
        <a:srgbClr val="DF7510"/>
      </a:accent5>
      <a:accent6>
        <a:srgbClr val="93CD75"/>
      </a:accent6>
      <a:hlink>
        <a:srgbClr val="00867B"/>
      </a:hlink>
      <a:folHlink>
        <a:srgbClr val="006C3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C2026_Powerpoint_SpeakerTemplate" id="{0379F811-6A8D-124C-9E79-EC878C3B5D82}" vid="{16482CB2-9656-8848-B677-942095600C4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05b5a8-dfff-4896-b5a7-f9d6e31fcad5">
      <Terms xmlns="http://schemas.microsoft.com/office/infopath/2007/PartnerControls"/>
    </lcf76f155ced4ddcb4097134ff3c332f>
    <TaxCatchAll xmlns="8d95c7b7-dbea-4c08-9245-f549862c45a8" xsi:nil="true"/>
    <DescriptionofFolder xmlns="b205b5a8-dfff-4896-b5a7-f9d6e31fcad5">225</DescriptionofFold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42869E02B8C5439394B5D2B8AB2A04" ma:contentTypeVersion="14" ma:contentTypeDescription="Create a new document." ma:contentTypeScope="" ma:versionID="838c08119d4d4e1b05c895012a6061a1">
  <xsd:schema xmlns:xsd="http://www.w3.org/2001/XMLSchema" xmlns:xs="http://www.w3.org/2001/XMLSchema" xmlns:p="http://schemas.microsoft.com/office/2006/metadata/properties" xmlns:ns2="b205b5a8-dfff-4896-b5a7-f9d6e31fcad5" xmlns:ns3="8d95c7b7-dbea-4c08-9245-f549862c45a8" targetNamespace="http://schemas.microsoft.com/office/2006/metadata/properties" ma:root="true" ma:fieldsID="565f2ca29c15a4d9105156eec3a5645a" ns2:_="" ns3:_="">
    <xsd:import namespace="b205b5a8-dfff-4896-b5a7-f9d6e31fcad5"/>
    <xsd:import namespace="8d95c7b7-dbea-4c08-9245-f549862c45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DescriptionofFold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5b5a8-dfff-4896-b5a7-f9d6e31fca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7f99c727-3acf-4c25-8995-31529a254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DescriptionofFolder" ma:index="21" nillable="true" ma:displayName="Description of Folder" ma:default="225" ma:format="Dropdown" ma:internalName="DescriptionofFolder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95c7b7-dbea-4c08-9245-f549862c45a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ae7dc55-a171-4856-8a41-444a297568c2}" ma:internalName="TaxCatchAll" ma:showField="CatchAllData" ma:web="8d95c7b7-dbea-4c08-9245-f549862c45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CE9D24-EB2E-4E62-BA2F-0780C86CCBA5}">
  <ds:schemaRefs>
    <ds:schemaRef ds:uri="8d95c7b7-dbea-4c08-9245-f549862c45a8"/>
    <ds:schemaRef ds:uri="b205b5a8-dfff-4896-b5a7-f9d6e31fcad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42AD5F2-A4CF-4B82-8188-AF810B48476D}">
  <ds:schemaRefs>
    <ds:schemaRef ds:uri="8d95c7b7-dbea-4c08-9245-f549862c45a8"/>
    <ds:schemaRef ds:uri="b205b5a8-dfff-4896-b5a7-f9d6e31fcad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031361B-50AE-488E-B406-7602EE2223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Klein, Breanna</dc:creator>
  <cp:revision>4</cp:revision>
  <dcterms:created xsi:type="dcterms:W3CDTF">2023-07-27T20:43:10Z</dcterms:created>
  <dcterms:modified xsi:type="dcterms:W3CDTF">2026-04-08T18:24:17Z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0x0101001442869E02B8C5439394B5D2B8AB2A04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