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  <p:sldId id="261" r:id="rId6"/>
    <p:sldId id="28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4821"/>
    <a:srgbClr val="1A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D8FC89-76BA-C7E8-8B67-040928F3071C}" v="6" dt="2023-08-04T17:28:53.7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howGuides="1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CBDECC85-393D-D66F-9D4C-622384FDCA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16" t="21600" r="31237"/>
          <a:stretch/>
        </p:blipFill>
        <p:spPr>
          <a:xfrm>
            <a:off x="6595672" y="-1"/>
            <a:ext cx="5596328" cy="3429001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86E2EE6B-284D-07DD-61DD-1F848C78FA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18992" t="8719" b="8719"/>
          <a:stretch/>
        </p:blipFill>
        <p:spPr>
          <a:xfrm>
            <a:off x="-1" y="0"/>
            <a:ext cx="3123569" cy="685800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A921AD2F-49B2-924D-7D75-8594598078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15207" r="31238" b="34659"/>
          <a:stretch/>
        </p:blipFill>
        <p:spPr>
          <a:xfrm>
            <a:off x="7150308" y="4000157"/>
            <a:ext cx="5041692" cy="2857844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A98E0C50-E441-EB90-6E68-F72FA0881A1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967396" y="2723567"/>
            <a:ext cx="4257207" cy="1410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7412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6FE7D42B-EC2B-CDB8-DC62-E09A21D10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987" y="2529636"/>
            <a:ext cx="10515600" cy="2852737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7AFA0D-8ECC-1873-98DB-2EBBEEB033C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62151" y="5533901"/>
            <a:ext cx="9622573" cy="320436"/>
          </a:xfrm>
          <a:noFill/>
          <a:ln>
            <a:noFill/>
          </a:ln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July 1, 2024  ●  Subtitle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9D1E84C-6DB8-8C7A-9BB1-A03FC6D733F1}"/>
              </a:ext>
            </a:extLst>
          </p:cNvPr>
          <p:cNvCxnSpPr>
            <a:cxnSpLocks/>
          </p:cNvCxnSpPr>
          <p:nvPr userDrawn="1"/>
        </p:nvCxnSpPr>
        <p:spPr>
          <a:xfrm>
            <a:off x="1130868" y="5379535"/>
            <a:ext cx="452178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76336FCB-03F0-F285-2CA7-80463EECF0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08660" y="604584"/>
            <a:ext cx="4369920" cy="1583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6036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Oran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8E666-E3C9-0BB6-0F16-B9C93CB33F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91840" y="2180589"/>
            <a:ext cx="8025476" cy="2496821"/>
          </a:xfrm>
        </p:spPr>
        <p:txBody>
          <a:bodyPr anchor="ctr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second title style</a:t>
            </a:r>
          </a:p>
        </p:txBody>
      </p:sp>
      <p:pic>
        <p:nvPicPr>
          <p:cNvPr id="5" name="Picture 4" descr="A yellow and orange corner&#10;&#10;Description automatically generated">
            <a:extLst>
              <a:ext uri="{FF2B5EF4-FFF2-40B4-BE49-F238E27FC236}">
                <a16:creationId xmlns:a16="http://schemas.microsoft.com/office/drawing/2014/main" id="{70872958-F3F0-2F42-4887-E3498C1A25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3675" t="16023" r="-750" b="16181"/>
          <a:stretch/>
        </p:blipFill>
        <p:spPr>
          <a:xfrm>
            <a:off x="-1" y="0"/>
            <a:ext cx="31503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6426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8E666-E3C9-0BB6-0F16-B9C93CB33F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91840" y="2180589"/>
            <a:ext cx="8016240" cy="2496821"/>
          </a:xfrm>
        </p:spPr>
        <p:txBody>
          <a:bodyPr anchor="ctr"/>
          <a:lstStyle>
            <a:lvl1pPr>
              <a:defRPr sz="6000" b="1"/>
            </a:lvl1pPr>
          </a:lstStyle>
          <a:p>
            <a:r>
              <a:rPr lang="en-US" dirty="0"/>
              <a:t>Click to edit second title style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C327B521-9DCD-AC73-496C-917BF62EA4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6112" t="-290" r="16112" b="33712"/>
          <a:stretch/>
        </p:blipFill>
        <p:spPr>
          <a:xfrm rot="5400000">
            <a:off x="-1864898" y="1864896"/>
            <a:ext cx="6858004" cy="312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557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1F12C-AEC5-350B-FBE0-7D913C35A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F6E19-0A92-557A-574F-95A06A4C7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730" y="1222743"/>
            <a:ext cx="11082670" cy="49223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9E674B-7932-B374-C43F-EED18618C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567FB-CA65-CC4B-AEF4-ADDA975D2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9564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aker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 Same Side Corner Rectangle 17">
            <a:extLst>
              <a:ext uri="{FF2B5EF4-FFF2-40B4-BE49-F238E27FC236}">
                <a16:creationId xmlns:a16="http://schemas.microsoft.com/office/drawing/2014/main" id="{CB2C6782-DEE4-757E-E0DF-0537CB521814}"/>
              </a:ext>
            </a:extLst>
          </p:cNvPr>
          <p:cNvSpPr/>
          <p:nvPr userDrawn="1"/>
        </p:nvSpPr>
        <p:spPr>
          <a:xfrm rot="16200000">
            <a:off x="8685847" y="-463232"/>
            <a:ext cx="784544" cy="622776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 Single Corner Rectangle 6">
            <a:extLst>
              <a:ext uri="{FF2B5EF4-FFF2-40B4-BE49-F238E27FC236}">
                <a16:creationId xmlns:a16="http://schemas.microsoft.com/office/drawing/2014/main" id="{08A0FBFA-E749-D2D6-B664-9D6C2030C533}"/>
              </a:ext>
            </a:extLst>
          </p:cNvPr>
          <p:cNvSpPr>
            <a:spLocks noChangeAspect="1"/>
          </p:cNvSpPr>
          <p:nvPr userDrawn="1"/>
        </p:nvSpPr>
        <p:spPr>
          <a:xfrm rot="5400000">
            <a:off x="-7621" y="0"/>
            <a:ext cx="5760720" cy="5760720"/>
          </a:xfrm>
          <a:prstGeom prst="round1Rect">
            <a:avLst>
              <a:gd name="adj" fmla="val 2151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0318CE-157C-B1E5-6398-580DAEAA0C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64865" y="747898"/>
            <a:ext cx="5617535" cy="134760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Speaker </a:t>
            </a:r>
            <a:br>
              <a:rPr lang="en-US" dirty="0"/>
            </a:br>
            <a:r>
              <a:rPr lang="en-US" dirty="0"/>
              <a:t>Name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A5A444B-29A2-D68E-FD92-FDB65ECCE3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E567FB-CA65-CC4B-AEF4-ADDA975D2E4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873759A-19F7-507D-F8DD-1486742167EE}"/>
              </a:ext>
            </a:extLst>
          </p:cNvPr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0" y="0"/>
            <a:ext cx="5486400" cy="5489931"/>
          </a:xfrm>
          <a:custGeom>
            <a:avLst/>
            <a:gdLst>
              <a:gd name="connsiteX0" fmla="*/ 0 w 5486400"/>
              <a:gd name="connsiteY0" fmla="*/ 0 h 5486400"/>
              <a:gd name="connsiteX1" fmla="*/ 5486400 w 5486400"/>
              <a:gd name="connsiteY1" fmla="*/ 0 h 5486400"/>
              <a:gd name="connsiteX2" fmla="*/ 5486400 w 5486400"/>
              <a:gd name="connsiteY2" fmla="*/ 5486400 h 5486400"/>
              <a:gd name="connsiteX3" fmla="*/ 0 w 5486400"/>
              <a:gd name="connsiteY3" fmla="*/ 5486400 h 5486400"/>
              <a:gd name="connsiteX4" fmla="*/ 0 w 5486400"/>
              <a:gd name="connsiteY4" fmla="*/ 0 h 5486400"/>
              <a:gd name="connsiteX0" fmla="*/ 0 w 5613991"/>
              <a:gd name="connsiteY0" fmla="*/ 0 h 5486400"/>
              <a:gd name="connsiteX1" fmla="*/ 5486400 w 5613991"/>
              <a:gd name="connsiteY1" fmla="*/ 0 h 5486400"/>
              <a:gd name="connsiteX2" fmla="*/ 5613991 w 5613991"/>
              <a:gd name="connsiteY2" fmla="*/ 4348716 h 5486400"/>
              <a:gd name="connsiteX3" fmla="*/ 5486400 w 5613991"/>
              <a:gd name="connsiteY3" fmla="*/ 5486400 h 5486400"/>
              <a:gd name="connsiteX4" fmla="*/ 0 w 5613991"/>
              <a:gd name="connsiteY4" fmla="*/ 5486400 h 5486400"/>
              <a:gd name="connsiteX5" fmla="*/ 0 w 5613991"/>
              <a:gd name="connsiteY5" fmla="*/ 0 h 5486400"/>
              <a:gd name="connsiteX0" fmla="*/ 0 w 5613991"/>
              <a:gd name="connsiteY0" fmla="*/ 0 h 5486400"/>
              <a:gd name="connsiteX1" fmla="*/ 5486400 w 5613991"/>
              <a:gd name="connsiteY1" fmla="*/ 0 h 5486400"/>
              <a:gd name="connsiteX2" fmla="*/ 5613991 w 5613991"/>
              <a:gd name="connsiteY2" fmla="*/ 4348716 h 5486400"/>
              <a:gd name="connsiteX3" fmla="*/ 5007935 w 5613991"/>
              <a:gd name="connsiteY3" fmla="*/ 5486400 h 5486400"/>
              <a:gd name="connsiteX4" fmla="*/ 0 w 5613991"/>
              <a:gd name="connsiteY4" fmla="*/ 5486400 h 5486400"/>
              <a:gd name="connsiteX5" fmla="*/ 0 w 5613991"/>
              <a:gd name="connsiteY5" fmla="*/ 0 h 5486400"/>
              <a:gd name="connsiteX0" fmla="*/ 0 w 5518298"/>
              <a:gd name="connsiteY0" fmla="*/ 0 h 5486400"/>
              <a:gd name="connsiteX1" fmla="*/ 5486400 w 5518298"/>
              <a:gd name="connsiteY1" fmla="*/ 0 h 5486400"/>
              <a:gd name="connsiteX2" fmla="*/ 5518298 w 5518298"/>
              <a:gd name="connsiteY2" fmla="*/ 4359349 h 5486400"/>
              <a:gd name="connsiteX3" fmla="*/ 5007935 w 5518298"/>
              <a:gd name="connsiteY3" fmla="*/ 5486400 h 5486400"/>
              <a:gd name="connsiteX4" fmla="*/ 0 w 5518298"/>
              <a:gd name="connsiteY4" fmla="*/ 5486400 h 5486400"/>
              <a:gd name="connsiteX5" fmla="*/ 0 w 5518298"/>
              <a:gd name="connsiteY5" fmla="*/ 0 h 5486400"/>
              <a:gd name="connsiteX0" fmla="*/ 0 w 5571461"/>
              <a:gd name="connsiteY0" fmla="*/ 0 h 5486400"/>
              <a:gd name="connsiteX1" fmla="*/ 5486400 w 5571461"/>
              <a:gd name="connsiteY1" fmla="*/ 0 h 5486400"/>
              <a:gd name="connsiteX2" fmla="*/ 5571461 w 5571461"/>
              <a:gd name="connsiteY2" fmla="*/ 4369981 h 5486400"/>
              <a:gd name="connsiteX3" fmla="*/ 5007935 w 5571461"/>
              <a:gd name="connsiteY3" fmla="*/ 5486400 h 5486400"/>
              <a:gd name="connsiteX4" fmla="*/ 0 w 5571461"/>
              <a:gd name="connsiteY4" fmla="*/ 5486400 h 5486400"/>
              <a:gd name="connsiteX5" fmla="*/ 0 w 5571461"/>
              <a:gd name="connsiteY5" fmla="*/ 0 h 5486400"/>
              <a:gd name="connsiteX0" fmla="*/ 0 w 5507666"/>
              <a:gd name="connsiteY0" fmla="*/ 0 h 5486400"/>
              <a:gd name="connsiteX1" fmla="*/ 5486400 w 5507666"/>
              <a:gd name="connsiteY1" fmla="*/ 0 h 5486400"/>
              <a:gd name="connsiteX2" fmla="*/ 5507666 w 5507666"/>
              <a:gd name="connsiteY2" fmla="*/ 4380613 h 5486400"/>
              <a:gd name="connsiteX3" fmla="*/ 5007935 w 5507666"/>
              <a:gd name="connsiteY3" fmla="*/ 5486400 h 5486400"/>
              <a:gd name="connsiteX4" fmla="*/ 0 w 5507666"/>
              <a:gd name="connsiteY4" fmla="*/ 5486400 h 5486400"/>
              <a:gd name="connsiteX5" fmla="*/ 0 w 5507666"/>
              <a:gd name="connsiteY5" fmla="*/ 0 h 5486400"/>
              <a:gd name="connsiteX0" fmla="*/ 0 w 5486400"/>
              <a:gd name="connsiteY0" fmla="*/ 0 h 5486400"/>
              <a:gd name="connsiteX1" fmla="*/ 5486400 w 5486400"/>
              <a:gd name="connsiteY1" fmla="*/ 0 h 5486400"/>
              <a:gd name="connsiteX2" fmla="*/ 5454503 w 5486400"/>
              <a:gd name="connsiteY2" fmla="*/ 4391246 h 5486400"/>
              <a:gd name="connsiteX3" fmla="*/ 5007935 w 5486400"/>
              <a:gd name="connsiteY3" fmla="*/ 5486400 h 5486400"/>
              <a:gd name="connsiteX4" fmla="*/ 0 w 5486400"/>
              <a:gd name="connsiteY4" fmla="*/ 5486400 h 5486400"/>
              <a:gd name="connsiteX5" fmla="*/ 0 w 5486400"/>
              <a:gd name="connsiteY5" fmla="*/ 0 h 5486400"/>
              <a:gd name="connsiteX0" fmla="*/ 0 w 5486400"/>
              <a:gd name="connsiteY0" fmla="*/ 0 h 5486400"/>
              <a:gd name="connsiteX1" fmla="*/ 5486400 w 5486400"/>
              <a:gd name="connsiteY1" fmla="*/ 0 h 5486400"/>
              <a:gd name="connsiteX2" fmla="*/ 5454503 w 5486400"/>
              <a:gd name="connsiteY2" fmla="*/ 4391246 h 5486400"/>
              <a:gd name="connsiteX3" fmla="*/ 4529470 w 5486400"/>
              <a:gd name="connsiteY3" fmla="*/ 5486400 h 5486400"/>
              <a:gd name="connsiteX4" fmla="*/ 0 w 5486400"/>
              <a:gd name="connsiteY4" fmla="*/ 5486400 h 5486400"/>
              <a:gd name="connsiteX5" fmla="*/ 0 w 5486400"/>
              <a:gd name="connsiteY5" fmla="*/ 0 h 5486400"/>
              <a:gd name="connsiteX0" fmla="*/ 0 w 5486400"/>
              <a:gd name="connsiteY0" fmla="*/ 0 h 5486400"/>
              <a:gd name="connsiteX1" fmla="*/ 5486400 w 5486400"/>
              <a:gd name="connsiteY1" fmla="*/ 0 h 5486400"/>
              <a:gd name="connsiteX2" fmla="*/ 5454503 w 5486400"/>
              <a:gd name="connsiteY2" fmla="*/ 4391246 h 5486400"/>
              <a:gd name="connsiteX3" fmla="*/ 4529470 w 5486400"/>
              <a:gd name="connsiteY3" fmla="*/ 5486400 h 5486400"/>
              <a:gd name="connsiteX4" fmla="*/ 0 w 5486400"/>
              <a:gd name="connsiteY4" fmla="*/ 5486400 h 5486400"/>
              <a:gd name="connsiteX5" fmla="*/ 0 w 5486400"/>
              <a:gd name="connsiteY5" fmla="*/ 0 h 5486400"/>
              <a:gd name="connsiteX0" fmla="*/ 0 w 5486400"/>
              <a:gd name="connsiteY0" fmla="*/ 0 h 5486400"/>
              <a:gd name="connsiteX1" fmla="*/ 5486400 w 5486400"/>
              <a:gd name="connsiteY1" fmla="*/ 0 h 5486400"/>
              <a:gd name="connsiteX2" fmla="*/ 5454503 w 5486400"/>
              <a:gd name="connsiteY2" fmla="*/ 4391246 h 5486400"/>
              <a:gd name="connsiteX3" fmla="*/ 4529470 w 5486400"/>
              <a:gd name="connsiteY3" fmla="*/ 5486400 h 5486400"/>
              <a:gd name="connsiteX4" fmla="*/ 0 w 5486400"/>
              <a:gd name="connsiteY4" fmla="*/ 5486400 h 5486400"/>
              <a:gd name="connsiteX5" fmla="*/ 0 w 5486400"/>
              <a:gd name="connsiteY5" fmla="*/ 0 h 5486400"/>
              <a:gd name="connsiteX0" fmla="*/ 0 w 5486400"/>
              <a:gd name="connsiteY0" fmla="*/ 0 h 5486400"/>
              <a:gd name="connsiteX1" fmla="*/ 5486400 w 5486400"/>
              <a:gd name="connsiteY1" fmla="*/ 0 h 5486400"/>
              <a:gd name="connsiteX2" fmla="*/ 5454503 w 5486400"/>
              <a:gd name="connsiteY2" fmla="*/ 4391246 h 5486400"/>
              <a:gd name="connsiteX3" fmla="*/ 4529470 w 5486400"/>
              <a:gd name="connsiteY3" fmla="*/ 5486400 h 5486400"/>
              <a:gd name="connsiteX4" fmla="*/ 0 w 5486400"/>
              <a:gd name="connsiteY4" fmla="*/ 5486400 h 5486400"/>
              <a:gd name="connsiteX5" fmla="*/ 0 w 5486400"/>
              <a:gd name="connsiteY5" fmla="*/ 0 h 5486400"/>
              <a:gd name="connsiteX0" fmla="*/ 0 w 5489809"/>
              <a:gd name="connsiteY0" fmla="*/ 0 h 5486400"/>
              <a:gd name="connsiteX1" fmla="*/ 5486400 w 5489809"/>
              <a:gd name="connsiteY1" fmla="*/ 0 h 5486400"/>
              <a:gd name="connsiteX2" fmla="*/ 5489809 w 5489809"/>
              <a:gd name="connsiteY2" fmla="*/ 4394776 h 5486400"/>
              <a:gd name="connsiteX3" fmla="*/ 4529470 w 5489809"/>
              <a:gd name="connsiteY3" fmla="*/ 5486400 h 5486400"/>
              <a:gd name="connsiteX4" fmla="*/ 0 w 5489809"/>
              <a:gd name="connsiteY4" fmla="*/ 5486400 h 5486400"/>
              <a:gd name="connsiteX5" fmla="*/ 0 w 5489809"/>
              <a:gd name="connsiteY5" fmla="*/ 0 h 5486400"/>
              <a:gd name="connsiteX0" fmla="*/ 0 w 5489809"/>
              <a:gd name="connsiteY0" fmla="*/ 0 h 5486400"/>
              <a:gd name="connsiteX1" fmla="*/ 5486400 w 5489809"/>
              <a:gd name="connsiteY1" fmla="*/ 0 h 5486400"/>
              <a:gd name="connsiteX2" fmla="*/ 5489809 w 5489809"/>
              <a:gd name="connsiteY2" fmla="*/ 4394776 h 5486400"/>
              <a:gd name="connsiteX3" fmla="*/ 4529470 w 5489809"/>
              <a:gd name="connsiteY3" fmla="*/ 5486400 h 5486400"/>
              <a:gd name="connsiteX4" fmla="*/ 0 w 5489809"/>
              <a:gd name="connsiteY4" fmla="*/ 5486400 h 5486400"/>
              <a:gd name="connsiteX5" fmla="*/ 0 w 5489809"/>
              <a:gd name="connsiteY5" fmla="*/ 0 h 5486400"/>
              <a:gd name="connsiteX0" fmla="*/ 0 w 5489809"/>
              <a:gd name="connsiteY0" fmla="*/ 0 h 5486414"/>
              <a:gd name="connsiteX1" fmla="*/ 5486400 w 5489809"/>
              <a:gd name="connsiteY1" fmla="*/ 0 h 5486414"/>
              <a:gd name="connsiteX2" fmla="*/ 5489809 w 5489809"/>
              <a:gd name="connsiteY2" fmla="*/ 4394776 h 5486414"/>
              <a:gd name="connsiteX3" fmla="*/ 4529470 w 5489809"/>
              <a:gd name="connsiteY3" fmla="*/ 5486400 h 5486414"/>
              <a:gd name="connsiteX4" fmla="*/ 0 w 5489809"/>
              <a:gd name="connsiteY4" fmla="*/ 5486400 h 5486414"/>
              <a:gd name="connsiteX5" fmla="*/ 0 w 5489809"/>
              <a:gd name="connsiteY5" fmla="*/ 0 h 5486414"/>
              <a:gd name="connsiteX0" fmla="*/ 0 w 5489809"/>
              <a:gd name="connsiteY0" fmla="*/ 0 h 5489945"/>
              <a:gd name="connsiteX1" fmla="*/ 5486400 w 5489809"/>
              <a:gd name="connsiteY1" fmla="*/ 0 h 5489945"/>
              <a:gd name="connsiteX2" fmla="*/ 5489809 w 5489809"/>
              <a:gd name="connsiteY2" fmla="*/ 4394776 h 5489945"/>
              <a:gd name="connsiteX3" fmla="*/ 4398841 w 5489809"/>
              <a:gd name="connsiteY3" fmla="*/ 5489931 h 5489945"/>
              <a:gd name="connsiteX4" fmla="*/ 0 w 5489809"/>
              <a:gd name="connsiteY4" fmla="*/ 5486400 h 5489945"/>
              <a:gd name="connsiteX5" fmla="*/ 0 w 5489809"/>
              <a:gd name="connsiteY5" fmla="*/ 0 h 5489945"/>
              <a:gd name="connsiteX0" fmla="*/ 0 w 5489809"/>
              <a:gd name="connsiteY0" fmla="*/ 0 h 5489945"/>
              <a:gd name="connsiteX1" fmla="*/ 5486400 w 5489809"/>
              <a:gd name="connsiteY1" fmla="*/ 0 h 5489945"/>
              <a:gd name="connsiteX2" fmla="*/ 5489809 w 5489809"/>
              <a:gd name="connsiteY2" fmla="*/ 4394776 h 5489945"/>
              <a:gd name="connsiteX3" fmla="*/ 4420024 w 5489809"/>
              <a:gd name="connsiteY3" fmla="*/ 5489931 h 5489945"/>
              <a:gd name="connsiteX4" fmla="*/ 0 w 5489809"/>
              <a:gd name="connsiteY4" fmla="*/ 5486400 h 5489945"/>
              <a:gd name="connsiteX5" fmla="*/ 0 w 5489809"/>
              <a:gd name="connsiteY5" fmla="*/ 0 h 5489945"/>
              <a:gd name="connsiteX0" fmla="*/ 0 w 5486400"/>
              <a:gd name="connsiteY0" fmla="*/ 0 h 5489946"/>
              <a:gd name="connsiteX1" fmla="*/ 5486400 w 5486400"/>
              <a:gd name="connsiteY1" fmla="*/ 0 h 5489946"/>
              <a:gd name="connsiteX2" fmla="*/ 5486279 w 5486400"/>
              <a:gd name="connsiteY2" fmla="*/ 4423020 h 5489946"/>
              <a:gd name="connsiteX3" fmla="*/ 4420024 w 5486400"/>
              <a:gd name="connsiteY3" fmla="*/ 5489931 h 5489946"/>
              <a:gd name="connsiteX4" fmla="*/ 0 w 5486400"/>
              <a:gd name="connsiteY4" fmla="*/ 5486400 h 5489946"/>
              <a:gd name="connsiteX5" fmla="*/ 0 w 5486400"/>
              <a:gd name="connsiteY5" fmla="*/ 0 h 5489946"/>
              <a:gd name="connsiteX0" fmla="*/ 0 w 5486400"/>
              <a:gd name="connsiteY0" fmla="*/ 0 h 5489946"/>
              <a:gd name="connsiteX1" fmla="*/ 5486400 w 5486400"/>
              <a:gd name="connsiteY1" fmla="*/ 0 h 5489946"/>
              <a:gd name="connsiteX2" fmla="*/ 5486279 w 5486400"/>
              <a:gd name="connsiteY2" fmla="*/ 4423020 h 5489946"/>
              <a:gd name="connsiteX3" fmla="*/ 4420024 w 5486400"/>
              <a:gd name="connsiteY3" fmla="*/ 5489931 h 5489946"/>
              <a:gd name="connsiteX4" fmla="*/ 0 w 5486400"/>
              <a:gd name="connsiteY4" fmla="*/ 5486400 h 5489946"/>
              <a:gd name="connsiteX5" fmla="*/ 0 w 5486400"/>
              <a:gd name="connsiteY5" fmla="*/ 0 h 5489946"/>
              <a:gd name="connsiteX0" fmla="*/ 0 w 5486400"/>
              <a:gd name="connsiteY0" fmla="*/ 0 h 5489931"/>
              <a:gd name="connsiteX1" fmla="*/ 5486400 w 5486400"/>
              <a:gd name="connsiteY1" fmla="*/ 0 h 5489931"/>
              <a:gd name="connsiteX2" fmla="*/ 5486279 w 5486400"/>
              <a:gd name="connsiteY2" fmla="*/ 4423020 h 5489931"/>
              <a:gd name="connsiteX3" fmla="*/ 4420024 w 5486400"/>
              <a:gd name="connsiteY3" fmla="*/ 5489931 h 5489931"/>
              <a:gd name="connsiteX4" fmla="*/ 0 w 5486400"/>
              <a:gd name="connsiteY4" fmla="*/ 5486400 h 5489931"/>
              <a:gd name="connsiteX5" fmla="*/ 0 w 5486400"/>
              <a:gd name="connsiteY5" fmla="*/ 0 h 5489931"/>
              <a:gd name="connsiteX0" fmla="*/ 0 w 5486400"/>
              <a:gd name="connsiteY0" fmla="*/ 0 h 5489931"/>
              <a:gd name="connsiteX1" fmla="*/ 5486400 w 5486400"/>
              <a:gd name="connsiteY1" fmla="*/ 0 h 5489931"/>
              <a:gd name="connsiteX2" fmla="*/ 5486279 w 5486400"/>
              <a:gd name="connsiteY2" fmla="*/ 4423020 h 5489931"/>
              <a:gd name="connsiteX3" fmla="*/ 4420024 w 5486400"/>
              <a:gd name="connsiteY3" fmla="*/ 5489931 h 5489931"/>
              <a:gd name="connsiteX4" fmla="*/ 0 w 5486400"/>
              <a:gd name="connsiteY4" fmla="*/ 5486400 h 5489931"/>
              <a:gd name="connsiteX5" fmla="*/ 0 w 5486400"/>
              <a:gd name="connsiteY5" fmla="*/ 0 h 548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86400" h="5489931">
                <a:moveTo>
                  <a:pt x="0" y="0"/>
                </a:moveTo>
                <a:lnTo>
                  <a:pt x="5486400" y="0"/>
                </a:lnTo>
                <a:cubicBezTo>
                  <a:pt x="5486400" y="1438940"/>
                  <a:pt x="5486279" y="2984080"/>
                  <a:pt x="5486279" y="4423020"/>
                </a:cubicBezTo>
                <a:cubicBezTo>
                  <a:pt x="5486279" y="4916606"/>
                  <a:pt x="5103874" y="5475795"/>
                  <a:pt x="4420024" y="5489931"/>
                </a:cubicBezTo>
                <a:lnTo>
                  <a:pt x="0" y="548640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Speaker photo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1AA03E5-1AEC-08E3-605F-30B43B193C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69352" y="2364898"/>
            <a:ext cx="5617534" cy="571500"/>
          </a:xfrm>
        </p:spPr>
        <p:txBody>
          <a:bodyPr anchor="ctr"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F799473-8DDF-B3D0-18A9-B2DCAC4135D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69352" y="4092110"/>
            <a:ext cx="3192462" cy="8763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Company logo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92924D3-B071-88C4-8A7D-3C2869E468C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69352" y="3257877"/>
            <a:ext cx="5618162" cy="36512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Company Name</a:t>
            </a:r>
          </a:p>
        </p:txBody>
      </p:sp>
    </p:spTree>
    <p:extLst>
      <p:ext uri="{BB962C8B-B14F-4D97-AF65-F5344CB8AC3E}">
        <p14:creationId xmlns:p14="http://schemas.microsoft.com/office/powerpoint/2010/main" val="5484121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aker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 Same Side Corner Rectangle 17">
            <a:extLst>
              <a:ext uri="{FF2B5EF4-FFF2-40B4-BE49-F238E27FC236}">
                <a16:creationId xmlns:a16="http://schemas.microsoft.com/office/drawing/2014/main" id="{CB2C6782-DEE4-757E-E0DF-0537CB521814}"/>
              </a:ext>
            </a:extLst>
          </p:cNvPr>
          <p:cNvSpPr/>
          <p:nvPr userDrawn="1"/>
        </p:nvSpPr>
        <p:spPr>
          <a:xfrm rot="16200000">
            <a:off x="8685847" y="-463232"/>
            <a:ext cx="784544" cy="622776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 Single Corner Rectangle 6">
            <a:extLst>
              <a:ext uri="{FF2B5EF4-FFF2-40B4-BE49-F238E27FC236}">
                <a16:creationId xmlns:a16="http://schemas.microsoft.com/office/drawing/2014/main" id="{08A0FBFA-E749-D2D6-B664-9D6C2030C533}"/>
              </a:ext>
            </a:extLst>
          </p:cNvPr>
          <p:cNvSpPr>
            <a:spLocks noChangeAspect="1"/>
          </p:cNvSpPr>
          <p:nvPr userDrawn="1"/>
        </p:nvSpPr>
        <p:spPr>
          <a:xfrm rot="5400000">
            <a:off x="-7621" y="0"/>
            <a:ext cx="5760720" cy="5760720"/>
          </a:xfrm>
          <a:prstGeom prst="round1Rect">
            <a:avLst>
              <a:gd name="adj" fmla="val 215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0318CE-157C-B1E5-6398-580DAEAA0C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64865" y="747898"/>
            <a:ext cx="5617535" cy="1347601"/>
          </a:xfrm>
        </p:spPr>
        <p:txBody>
          <a:bodyPr/>
          <a:lstStyle>
            <a:lvl1pPr>
              <a:defRPr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Speaker </a:t>
            </a:r>
            <a:br>
              <a:rPr lang="en-US" dirty="0"/>
            </a:br>
            <a:r>
              <a:rPr lang="en-US" dirty="0"/>
              <a:t>Name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A5A444B-29A2-D68E-FD92-FDB65ECCE3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E567FB-CA65-CC4B-AEF4-ADDA975D2E4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873759A-19F7-507D-F8DD-1486742167EE}"/>
              </a:ext>
            </a:extLst>
          </p:cNvPr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0" y="0"/>
            <a:ext cx="5486400" cy="5489931"/>
          </a:xfrm>
          <a:custGeom>
            <a:avLst/>
            <a:gdLst>
              <a:gd name="connsiteX0" fmla="*/ 0 w 5486400"/>
              <a:gd name="connsiteY0" fmla="*/ 0 h 5486400"/>
              <a:gd name="connsiteX1" fmla="*/ 5486400 w 5486400"/>
              <a:gd name="connsiteY1" fmla="*/ 0 h 5486400"/>
              <a:gd name="connsiteX2" fmla="*/ 5486400 w 5486400"/>
              <a:gd name="connsiteY2" fmla="*/ 5486400 h 5486400"/>
              <a:gd name="connsiteX3" fmla="*/ 0 w 5486400"/>
              <a:gd name="connsiteY3" fmla="*/ 5486400 h 5486400"/>
              <a:gd name="connsiteX4" fmla="*/ 0 w 5486400"/>
              <a:gd name="connsiteY4" fmla="*/ 0 h 5486400"/>
              <a:gd name="connsiteX0" fmla="*/ 0 w 5613991"/>
              <a:gd name="connsiteY0" fmla="*/ 0 h 5486400"/>
              <a:gd name="connsiteX1" fmla="*/ 5486400 w 5613991"/>
              <a:gd name="connsiteY1" fmla="*/ 0 h 5486400"/>
              <a:gd name="connsiteX2" fmla="*/ 5613991 w 5613991"/>
              <a:gd name="connsiteY2" fmla="*/ 4348716 h 5486400"/>
              <a:gd name="connsiteX3" fmla="*/ 5486400 w 5613991"/>
              <a:gd name="connsiteY3" fmla="*/ 5486400 h 5486400"/>
              <a:gd name="connsiteX4" fmla="*/ 0 w 5613991"/>
              <a:gd name="connsiteY4" fmla="*/ 5486400 h 5486400"/>
              <a:gd name="connsiteX5" fmla="*/ 0 w 5613991"/>
              <a:gd name="connsiteY5" fmla="*/ 0 h 5486400"/>
              <a:gd name="connsiteX0" fmla="*/ 0 w 5613991"/>
              <a:gd name="connsiteY0" fmla="*/ 0 h 5486400"/>
              <a:gd name="connsiteX1" fmla="*/ 5486400 w 5613991"/>
              <a:gd name="connsiteY1" fmla="*/ 0 h 5486400"/>
              <a:gd name="connsiteX2" fmla="*/ 5613991 w 5613991"/>
              <a:gd name="connsiteY2" fmla="*/ 4348716 h 5486400"/>
              <a:gd name="connsiteX3" fmla="*/ 5007935 w 5613991"/>
              <a:gd name="connsiteY3" fmla="*/ 5486400 h 5486400"/>
              <a:gd name="connsiteX4" fmla="*/ 0 w 5613991"/>
              <a:gd name="connsiteY4" fmla="*/ 5486400 h 5486400"/>
              <a:gd name="connsiteX5" fmla="*/ 0 w 5613991"/>
              <a:gd name="connsiteY5" fmla="*/ 0 h 5486400"/>
              <a:gd name="connsiteX0" fmla="*/ 0 w 5518298"/>
              <a:gd name="connsiteY0" fmla="*/ 0 h 5486400"/>
              <a:gd name="connsiteX1" fmla="*/ 5486400 w 5518298"/>
              <a:gd name="connsiteY1" fmla="*/ 0 h 5486400"/>
              <a:gd name="connsiteX2" fmla="*/ 5518298 w 5518298"/>
              <a:gd name="connsiteY2" fmla="*/ 4359349 h 5486400"/>
              <a:gd name="connsiteX3" fmla="*/ 5007935 w 5518298"/>
              <a:gd name="connsiteY3" fmla="*/ 5486400 h 5486400"/>
              <a:gd name="connsiteX4" fmla="*/ 0 w 5518298"/>
              <a:gd name="connsiteY4" fmla="*/ 5486400 h 5486400"/>
              <a:gd name="connsiteX5" fmla="*/ 0 w 5518298"/>
              <a:gd name="connsiteY5" fmla="*/ 0 h 5486400"/>
              <a:gd name="connsiteX0" fmla="*/ 0 w 5571461"/>
              <a:gd name="connsiteY0" fmla="*/ 0 h 5486400"/>
              <a:gd name="connsiteX1" fmla="*/ 5486400 w 5571461"/>
              <a:gd name="connsiteY1" fmla="*/ 0 h 5486400"/>
              <a:gd name="connsiteX2" fmla="*/ 5571461 w 5571461"/>
              <a:gd name="connsiteY2" fmla="*/ 4369981 h 5486400"/>
              <a:gd name="connsiteX3" fmla="*/ 5007935 w 5571461"/>
              <a:gd name="connsiteY3" fmla="*/ 5486400 h 5486400"/>
              <a:gd name="connsiteX4" fmla="*/ 0 w 5571461"/>
              <a:gd name="connsiteY4" fmla="*/ 5486400 h 5486400"/>
              <a:gd name="connsiteX5" fmla="*/ 0 w 5571461"/>
              <a:gd name="connsiteY5" fmla="*/ 0 h 5486400"/>
              <a:gd name="connsiteX0" fmla="*/ 0 w 5507666"/>
              <a:gd name="connsiteY0" fmla="*/ 0 h 5486400"/>
              <a:gd name="connsiteX1" fmla="*/ 5486400 w 5507666"/>
              <a:gd name="connsiteY1" fmla="*/ 0 h 5486400"/>
              <a:gd name="connsiteX2" fmla="*/ 5507666 w 5507666"/>
              <a:gd name="connsiteY2" fmla="*/ 4380613 h 5486400"/>
              <a:gd name="connsiteX3" fmla="*/ 5007935 w 5507666"/>
              <a:gd name="connsiteY3" fmla="*/ 5486400 h 5486400"/>
              <a:gd name="connsiteX4" fmla="*/ 0 w 5507666"/>
              <a:gd name="connsiteY4" fmla="*/ 5486400 h 5486400"/>
              <a:gd name="connsiteX5" fmla="*/ 0 w 5507666"/>
              <a:gd name="connsiteY5" fmla="*/ 0 h 5486400"/>
              <a:gd name="connsiteX0" fmla="*/ 0 w 5486400"/>
              <a:gd name="connsiteY0" fmla="*/ 0 h 5486400"/>
              <a:gd name="connsiteX1" fmla="*/ 5486400 w 5486400"/>
              <a:gd name="connsiteY1" fmla="*/ 0 h 5486400"/>
              <a:gd name="connsiteX2" fmla="*/ 5454503 w 5486400"/>
              <a:gd name="connsiteY2" fmla="*/ 4391246 h 5486400"/>
              <a:gd name="connsiteX3" fmla="*/ 5007935 w 5486400"/>
              <a:gd name="connsiteY3" fmla="*/ 5486400 h 5486400"/>
              <a:gd name="connsiteX4" fmla="*/ 0 w 5486400"/>
              <a:gd name="connsiteY4" fmla="*/ 5486400 h 5486400"/>
              <a:gd name="connsiteX5" fmla="*/ 0 w 5486400"/>
              <a:gd name="connsiteY5" fmla="*/ 0 h 5486400"/>
              <a:gd name="connsiteX0" fmla="*/ 0 w 5486400"/>
              <a:gd name="connsiteY0" fmla="*/ 0 h 5486400"/>
              <a:gd name="connsiteX1" fmla="*/ 5486400 w 5486400"/>
              <a:gd name="connsiteY1" fmla="*/ 0 h 5486400"/>
              <a:gd name="connsiteX2" fmla="*/ 5454503 w 5486400"/>
              <a:gd name="connsiteY2" fmla="*/ 4391246 h 5486400"/>
              <a:gd name="connsiteX3" fmla="*/ 4529470 w 5486400"/>
              <a:gd name="connsiteY3" fmla="*/ 5486400 h 5486400"/>
              <a:gd name="connsiteX4" fmla="*/ 0 w 5486400"/>
              <a:gd name="connsiteY4" fmla="*/ 5486400 h 5486400"/>
              <a:gd name="connsiteX5" fmla="*/ 0 w 5486400"/>
              <a:gd name="connsiteY5" fmla="*/ 0 h 5486400"/>
              <a:gd name="connsiteX0" fmla="*/ 0 w 5486400"/>
              <a:gd name="connsiteY0" fmla="*/ 0 h 5486400"/>
              <a:gd name="connsiteX1" fmla="*/ 5486400 w 5486400"/>
              <a:gd name="connsiteY1" fmla="*/ 0 h 5486400"/>
              <a:gd name="connsiteX2" fmla="*/ 5454503 w 5486400"/>
              <a:gd name="connsiteY2" fmla="*/ 4391246 h 5486400"/>
              <a:gd name="connsiteX3" fmla="*/ 4529470 w 5486400"/>
              <a:gd name="connsiteY3" fmla="*/ 5486400 h 5486400"/>
              <a:gd name="connsiteX4" fmla="*/ 0 w 5486400"/>
              <a:gd name="connsiteY4" fmla="*/ 5486400 h 5486400"/>
              <a:gd name="connsiteX5" fmla="*/ 0 w 5486400"/>
              <a:gd name="connsiteY5" fmla="*/ 0 h 5486400"/>
              <a:gd name="connsiteX0" fmla="*/ 0 w 5486400"/>
              <a:gd name="connsiteY0" fmla="*/ 0 h 5486400"/>
              <a:gd name="connsiteX1" fmla="*/ 5486400 w 5486400"/>
              <a:gd name="connsiteY1" fmla="*/ 0 h 5486400"/>
              <a:gd name="connsiteX2" fmla="*/ 5454503 w 5486400"/>
              <a:gd name="connsiteY2" fmla="*/ 4391246 h 5486400"/>
              <a:gd name="connsiteX3" fmla="*/ 4529470 w 5486400"/>
              <a:gd name="connsiteY3" fmla="*/ 5486400 h 5486400"/>
              <a:gd name="connsiteX4" fmla="*/ 0 w 5486400"/>
              <a:gd name="connsiteY4" fmla="*/ 5486400 h 5486400"/>
              <a:gd name="connsiteX5" fmla="*/ 0 w 5486400"/>
              <a:gd name="connsiteY5" fmla="*/ 0 h 5486400"/>
              <a:gd name="connsiteX0" fmla="*/ 0 w 5486400"/>
              <a:gd name="connsiteY0" fmla="*/ 0 h 5486400"/>
              <a:gd name="connsiteX1" fmla="*/ 5486400 w 5486400"/>
              <a:gd name="connsiteY1" fmla="*/ 0 h 5486400"/>
              <a:gd name="connsiteX2" fmla="*/ 5454503 w 5486400"/>
              <a:gd name="connsiteY2" fmla="*/ 4391246 h 5486400"/>
              <a:gd name="connsiteX3" fmla="*/ 4529470 w 5486400"/>
              <a:gd name="connsiteY3" fmla="*/ 5486400 h 5486400"/>
              <a:gd name="connsiteX4" fmla="*/ 0 w 5486400"/>
              <a:gd name="connsiteY4" fmla="*/ 5486400 h 5486400"/>
              <a:gd name="connsiteX5" fmla="*/ 0 w 5486400"/>
              <a:gd name="connsiteY5" fmla="*/ 0 h 5486400"/>
              <a:gd name="connsiteX0" fmla="*/ 0 w 5489809"/>
              <a:gd name="connsiteY0" fmla="*/ 0 h 5486400"/>
              <a:gd name="connsiteX1" fmla="*/ 5486400 w 5489809"/>
              <a:gd name="connsiteY1" fmla="*/ 0 h 5486400"/>
              <a:gd name="connsiteX2" fmla="*/ 5489809 w 5489809"/>
              <a:gd name="connsiteY2" fmla="*/ 4394776 h 5486400"/>
              <a:gd name="connsiteX3" fmla="*/ 4529470 w 5489809"/>
              <a:gd name="connsiteY3" fmla="*/ 5486400 h 5486400"/>
              <a:gd name="connsiteX4" fmla="*/ 0 w 5489809"/>
              <a:gd name="connsiteY4" fmla="*/ 5486400 h 5486400"/>
              <a:gd name="connsiteX5" fmla="*/ 0 w 5489809"/>
              <a:gd name="connsiteY5" fmla="*/ 0 h 5486400"/>
              <a:gd name="connsiteX0" fmla="*/ 0 w 5489809"/>
              <a:gd name="connsiteY0" fmla="*/ 0 h 5486400"/>
              <a:gd name="connsiteX1" fmla="*/ 5486400 w 5489809"/>
              <a:gd name="connsiteY1" fmla="*/ 0 h 5486400"/>
              <a:gd name="connsiteX2" fmla="*/ 5489809 w 5489809"/>
              <a:gd name="connsiteY2" fmla="*/ 4394776 h 5486400"/>
              <a:gd name="connsiteX3" fmla="*/ 4529470 w 5489809"/>
              <a:gd name="connsiteY3" fmla="*/ 5486400 h 5486400"/>
              <a:gd name="connsiteX4" fmla="*/ 0 w 5489809"/>
              <a:gd name="connsiteY4" fmla="*/ 5486400 h 5486400"/>
              <a:gd name="connsiteX5" fmla="*/ 0 w 5489809"/>
              <a:gd name="connsiteY5" fmla="*/ 0 h 5486400"/>
              <a:gd name="connsiteX0" fmla="*/ 0 w 5489809"/>
              <a:gd name="connsiteY0" fmla="*/ 0 h 5486414"/>
              <a:gd name="connsiteX1" fmla="*/ 5486400 w 5489809"/>
              <a:gd name="connsiteY1" fmla="*/ 0 h 5486414"/>
              <a:gd name="connsiteX2" fmla="*/ 5489809 w 5489809"/>
              <a:gd name="connsiteY2" fmla="*/ 4394776 h 5486414"/>
              <a:gd name="connsiteX3" fmla="*/ 4529470 w 5489809"/>
              <a:gd name="connsiteY3" fmla="*/ 5486400 h 5486414"/>
              <a:gd name="connsiteX4" fmla="*/ 0 w 5489809"/>
              <a:gd name="connsiteY4" fmla="*/ 5486400 h 5486414"/>
              <a:gd name="connsiteX5" fmla="*/ 0 w 5489809"/>
              <a:gd name="connsiteY5" fmla="*/ 0 h 5486414"/>
              <a:gd name="connsiteX0" fmla="*/ 0 w 5489809"/>
              <a:gd name="connsiteY0" fmla="*/ 0 h 5489945"/>
              <a:gd name="connsiteX1" fmla="*/ 5486400 w 5489809"/>
              <a:gd name="connsiteY1" fmla="*/ 0 h 5489945"/>
              <a:gd name="connsiteX2" fmla="*/ 5489809 w 5489809"/>
              <a:gd name="connsiteY2" fmla="*/ 4394776 h 5489945"/>
              <a:gd name="connsiteX3" fmla="*/ 4398841 w 5489809"/>
              <a:gd name="connsiteY3" fmla="*/ 5489931 h 5489945"/>
              <a:gd name="connsiteX4" fmla="*/ 0 w 5489809"/>
              <a:gd name="connsiteY4" fmla="*/ 5486400 h 5489945"/>
              <a:gd name="connsiteX5" fmla="*/ 0 w 5489809"/>
              <a:gd name="connsiteY5" fmla="*/ 0 h 5489945"/>
              <a:gd name="connsiteX0" fmla="*/ 0 w 5489809"/>
              <a:gd name="connsiteY0" fmla="*/ 0 h 5489945"/>
              <a:gd name="connsiteX1" fmla="*/ 5486400 w 5489809"/>
              <a:gd name="connsiteY1" fmla="*/ 0 h 5489945"/>
              <a:gd name="connsiteX2" fmla="*/ 5489809 w 5489809"/>
              <a:gd name="connsiteY2" fmla="*/ 4394776 h 5489945"/>
              <a:gd name="connsiteX3" fmla="*/ 4420024 w 5489809"/>
              <a:gd name="connsiteY3" fmla="*/ 5489931 h 5489945"/>
              <a:gd name="connsiteX4" fmla="*/ 0 w 5489809"/>
              <a:gd name="connsiteY4" fmla="*/ 5486400 h 5489945"/>
              <a:gd name="connsiteX5" fmla="*/ 0 w 5489809"/>
              <a:gd name="connsiteY5" fmla="*/ 0 h 5489945"/>
              <a:gd name="connsiteX0" fmla="*/ 0 w 5486400"/>
              <a:gd name="connsiteY0" fmla="*/ 0 h 5489946"/>
              <a:gd name="connsiteX1" fmla="*/ 5486400 w 5486400"/>
              <a:gd name="connsiteY1" fmla="*/ 0 h 5489946"/>
              <a:gd name="connsiteX2" fmla="*/ 5486279 w 5486400"/>
              <a:gd name="connsiteY2" fmla="*/ 4423020 h 5489946"/>
              <a:gd name="connsiteX3" fmla="*/ 4420024 w 5486400"/>
              <a:gd name="connsiteY3" fmla="*/ 5489931 h 5489946"/>
              <a:gd name="connsiteX4" fmla="*/ 0 w 5486400"/>
              <a:gd name="connsiteY4" fmla="*/ 5486400 h 5489946"/>
              <a:gd name="connsiteX5" fmla="*/ 0 w 5486400"/>
              <a:gd name="connsiteY5" fmla="*/ 0 h 5489946"/>
              <a:gd name="connsiteX0" fmla="*/ 0 w 5486400"/>
              <a:gd name="connsiteY0" fmla="*/ 0 h 5489946"/>
              <a:gd name="connsiteX1" fmla="*/ 5486400 w 5486400"/>
              <a:gd name="connsiteY1" fmla="*/ 0 h 5489946"/>
              <a:gd name="connsiteX2" fmla="*/ 5486279 w 5486400"/>
              <a:gd name="connsiteY2" fmla="*/ 4423020 h 5489946"/>
              <a:gd name="connsiteX3" fmla="*/ 4420024 w 5486400"/>
              <a:gd name="connsiteY3" fmla="*/ 5489931 h 5489946"/>
              <a:gd name="connsiteX4" fmla="*/ 0 w 5486400"/>
              <a:gd name="connsiteY4" fmla="*/ 5486400 h 5489946"/>
              <a:gd name="connsiteX5" fmla="*/ 0 w 5486400"/>
              <a:gd name="connsiteY5" fmla="*/ 0 h 5489946"/>
              <a:gd name="connsiteX0" fmla="*/ 0 w 5486400"/>
              <a:gd name="connsiteY0" fmla="*/ 0 h 5489931"/>
              <a:gd name="connsiteX1" fmla="*/ 5486400 w 5486400"/>
              <a:gd name="connsiteY1" fmla="*/ 0 h 5489931"/>
              <a:gd name="connsiteX2" fmla="*/ 5486279 w 5486400"/>
              <a:gd name="connsiteY2" fmla="*/ 4423020 h 5489931"/>
              <a:gd name="connsiteX3" fmla="*/ 4420024 w 5486400"/>
              <a:gd name="connsiteY3" fmla="*/ 5489931 h 5489931"/>
              <a:gd name="connsiteX4" fmla="*/ 0 w 5486400"/>
              <a:gd name="connsiteY4" fmla="*/ 5486400 h 5489931"/>
              <a:gd name="connsiteX5" fmla="*/ 0 w 5486400"/>
              <a:gd name="connsiteY5" fmla="*/ 0 h 5489931"/>
              <a:gd name="connsiteX0" fmla="*/ 0 w 5486400"/>
              <a:gd name="connsiteY0" fmla="*/ 0 h 5489931"/>
              <a:gd name="connsiteX1" fmla="*/ 5486400 w 5486400"/>
              <a:gd name="connsiteY1" fmla="*/ 0 h 5489931"/>
              <a:gd name="connsiteX2" fmla="*/ 5486279 w 5486400"/>
              <a:gd name="connsiteY2" fmla="*/ 4423020 h 5489931"/>
              <a:gd name="connsiteX3" fmla="*/ 4420024 w 5486400"/>
              <a:gd name="connsiteY3" fmla="*/ 5489931 h 5489931"/>
              <a:gd name="connsiteX4" fmla="*/ 0 w 5486400"/>
              <a:gd name="connsiteY4" fmla="*/ 5486400 h 5489931"/>
              <a:gd name="connsiteX5" fmla="*/ 0 w 5486400"/>
              <a:gd name="connsiteY5" fmla="*/ 0 h 548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86400" h="5489931">
                <a:moveTo>
                  <a:pt x="0" y="0"/>
                </a:moveTo>
                <a:lnTo>
                  <a:pt x="5486400" y="0"/>
                </a:lnTo>
                <a:cubicBezTo>
                  <a:pt x="5486400" y="1438940"/>
                  <a:pt x="5486279" y="2984080"/>
                  <a:pt x="5486279" y="4423020"/>
                </a:cubicBezTo>
                <a:cubicBezTo>
                  <a:pt x="5486279" y="4916606"/>
                  <a:pt x="5103874" y="5475795"/>
                  <a:pt x="4420024" y="5489931"/>
                </a:cubicBezTo>
                <a:lnTo>
                  <a:pt x="0" y="548640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Speaker photo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1AA03E5-1AEC-08E3-605F-30B43B193C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69352" y="2364898"/>
            <a:ext cx="5617534" cy="571500"/>
          </a:xfrm>
        </p:spPr>
        <p:txBody>
          <a:bodyPr anchor="ctr"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F799473-8DDF-B3D0-18A9-B2DCAC4135D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69352" y="4092110"/>
            <a:ext cx="3192462" cy="8763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Company logo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92924D3-B071-88C4-8A7D-3C2869E468C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69352" y="3257877"/>
            <a:ext cx="5618162" cy="36512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Company Name</a:t>
            </a:r>
          </a:p>
        </p:txBody>
      </p:sp>
    </p:spTree>
    <p:extLst>
      <p:ext uri="{BB962C8B-B14F-4D97-AF65-F5344CB8AC3E}">
        <p14:creationId xmlns:p14="http://schemas.microsoft.com/office/powerpoint/2010/main" val="35711401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aker -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 Same Side Corner Rectangle 17">
            <a:extLst>
              <a:ext uri="{FF2B5EF4-FFF2-40B4-BE49-F238E27FC236}">
                <a16:creationId xmlns:a16="http://schemas.microsoft.com/office/drawing/2014/main" id="{CB2C6782-DEE4-757E-E0DF-0537CB521814}"/>
              </a:ext>
            </a:extLst>
          </p:cNvPr>
          <p:cNvSpPr/>
          <p:nvPr userDrawn="1"/>
        </p:nvSpPr>
        <p:spPr>
          <a:xfrm rot="16200000">
            <a:off x="8685847" y="-463232"/>
            <a:ext cx="784544" cy="622776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 Single Corner Rectangle 6">
            <a:extLst>
              <a:ext uri="{FF2B5EF4-FFF2-40B4-BE49-F238E27FC236}">
                <a16:creationId xmlns:a16="http://schemas.microsoft.com/office/drawing/2014/main" id="{08A0FBFA-E749-D2D6-B664-9D6C2030C533}"/>
              </a:ext>
            </a:extLst>
          </p:cNvPr>
          <p:cNvSpPr>
            <a:spLocks noChangeAspect="1"/>
          </p:cNvSpPr>
          <p:nvPr userDrawn="1"/>
        </p:nvSpPr>
        <p:spPr>
          <a:xfrm rot="5400000">
            <a:off x="-7621" y="0"/>
            <a:ext cx="5760720" cy="5760720"/>
          </a:xfrm>
          <a:prstGeom prst="round1Rect">
            <a:avLst>
              <a:gd name="adj" fmla="val 215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0318CE-157C-B1E5-6398-580DAEAA0C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64865" y="747898"/>
            <a:ext cx="5617535" cy="1347601"/>
          </a:xfrm>
        </p:spPr>
        <p:txBody>
          <a:bodyPr/>
          <a:lstStyle>
            <a:lvl1pPr>
              <a:defRPr b="1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Speaker </a:t>
            </a:r>
            <a:br>
              <a:rPr lang="en-US" dirty="0"/>
            </a:br>
            <a:r>
              <a:rPr lang="en-US" dirty="0"/>
              <a:t>Name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A5A444B-29A2-D68E-FD92-FDB65ECCE3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E567FB-CA65-CC4B-AEF4-ADDA975D2E4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873759A-19F7-507D-F8DD-1486742167EE}"/>
              </a:ext>
            </a:extLst>
          </p:cNvPr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0" y="0"/>
            <a:ext cx="5486400" cy="5489931"/>
          </a:xfrm>
          <a:custGeom>
            <a:avLst/>
            <a:gdLst>
              <a:gd name="connsiteX0" fmla="*/ 0 w 5486400"/>
              <a:gd name="connsiteY0" fmla="*/ 0 h 5486400"/>
              <a:gd name="connsiteX1" fmla="*/ 5486400 w 5486400"/>
              <a:gd name="connsiteY1" fmla="*/ 0 h 5486400"/>
              <a:gd name="connsiteX2" fmla="*/ 5486400 w 5486400"/>
              <a:gd name="connsiteY2" fmla="*/ 5486400 h 5486400"/>
              <a:gd name="connsiteX3" fmla="*/ 0 w 5486400"/>
              <a:gd name="connsiteY3" fmla="*/ 5486400 h 5486400"/>
              <a:gd name="connsiteX4" fmla="*/ 0 w 5486400"/>
              <a:gd name="connsiteY4" fmla="*/ 0 h 5486400"/>
              <a:gd name="connsiteX0" fmla="*/ 0 w 5613991"/>
              <a:gd name="connsiteY0" fmla="*/ 0 h 5486400"/>
              <a:gd name="connsiteX1" fmla="*/ 5486400 w 5613991"/>
              <a:gd name="connsiteY1" fmla="*/ 0 h 5486400"/>
              <a:gd name="connsiteX2" fmla="*/ 5613991 w 5613991"/>
              <a:gd name="connsiteY2" fmla="*/ 4348716 h 5486400"/>
              <a:gd name="connsiteX3" fmla="*/ 5486400 w 5613991"/>
              <a:gd name="connsiteY3" fmla="*/ 5486400 h 5486400"/>
              <a:gd name="connsiteX4" fmla="*/ 0 w 5613991"/>
              <a:gd name="connsiteY4" fmla="*/ 5486400 h 5486400"/>
              <a:gd name="connsiteX5" fmla="*/ 0 w 5613991"/>
              <a:gd name="connsiteY5" fmla="*/ 0 h 5486400"/>
              <a:gd name="connsiteX0" fmla="*/ 0 w 5613991"/>
              <a:gd name="connsiteY0" fmla="*/ 0 h 5486400"/>
              <a:gd name="connsiteX1" fmla="*/ 5486400 w 5613991"/>
              <a:gd name="connsiteY1" fmla="*/ 0 h 5486400"/>
              <a:gd name="connsiteX2" fmla="*/ 5613991 w 5613991"/>
              <a:gd name="connsiteY2" fmla="*/ 4348716 h 5486400"/>
              <a:gd name="connsiteX3" fmla="*/ 5007935 w 5613991"/>
              <a:gd name="connsiteY3" fmla="*/ 5486400 h 5486400"/>
              <a:gd name="connsiteX4" fmla="*/ 0 w 5613991"/>
              <a:gd name="connsiteY4" fmla="*/ 5486400 h 5486400"/>
              <a:gd name="connsiteX5" fmla="*/ 0 w 5613991"/>
              <a:gd name="connsiteY5" fmla="*/ 0 h 5486400"/>
              <a:gd name="connsiteX0" fmla="*/ 0 w 5518298"/>
              <a:gd name="connsiteY0" fmla="*/ 0 h 5486400"/>
              <a:gd name="connsiteX1" fmla="*/ 5486400 w 5518298"/>
              <a:gd name="connsiteY1" fmla="*/ 0 h 5486400"/>
              <a:gd name="connsiteX2" fmla="*/ 5518298 w 5518298"/>
              <a:gd name="connsiteY2" fmla="*/ 4359349 h 5486400"/>
              <a:gd name="connsiteX3" fmla="*/ 5007935 w 5518298"/>
              <a:gd name="connsiteY3" fmla="*/ 5486400 h 5486400"/>
              <a:gd name="connsiteX4" fmla="*/ 0 w 5518298"/>
              <a:gd name="connsiteY4" fmla="*/ 5486400 h 5486400"/>
              <a:gd name="connsiteX5" fmla="*/ 0 w 5518298"/>
              <a:gd name="connsiteY5" fmla="*/ 0 h 5486400"/>
              <a:gd name="connsiteX0" fmla="*/ 0 w 5571461"/>
              <a:gd name="connsiteY0" fmla="*/ 0 h 5486400"/>
              <a:gd name="connsiteX1" fmla="*/ 5486400 w 5571461"/>
              <a:gd name="connsiteY1" fmla="*/ 0 h 5486400"/>
              <a:gd name="connsiteX2" fmla="*/ 5571461 w 5571461"/>
              <a:gd name="connsiteY2" fmla="*/ 4369981 h 5486400"/>
              <a:gd name="connsiteX3" fmla="*/ 5007935 w 5571461"/>
              <a:gd name="connsiteY3" fmla="*/ 5486400 h 5486400"/>
              <a:gd name="connsiteX4" fmla="*/ 0 w 5571461"/>
              <a:gd name="connsiteY4" fmla="*/ 5486400 h 5486400"/>
              <a:gd name="connsiteX5" fmla="*/ 0 w 5571461"/>
              <a:gd name="connsiteY5" fmla="*/ 0 h 5486400"/>
              <a:gd name="connsiteX0" fmla="*/ 0 w 5507666"/>
              <a:gd name="connsiteY0" fmla="*/ 0 h 5486400"/>
              <a:gd name="connsiteX1" fmla="*/ 5486400 w 5507666"/>
              <a:gd name="connsiteY1" fmla="*/ 0 h 5486400"/>
              <a:gd name="connsiteX2" fmla="*/ 5507666 w 5507666"/>
              <a:gd name="connsiteY2" fmla="*/ 4380613 h 5486400"/>
              <a:gd name="connsiteX3" fmla="*/ 5007935 w 5507666"/>
              <a:gd name="connsiteY3" fmla="*/ 5486400 h 5486400"/>
              <a:gd name="connsiteX4" fmla="*/ 0 w 5507666"/>
              <a:gd name="connsiteY4" fmla="*/ 5486400 h 5486400"/>
              <a:gd name="connsiteX5" fmla="*/ 0 w 5507666"/>
              <a:gd name="connsiteY5" fmla="*/ 0 h 5486400"/>
              <a:gd name="connsiteX0" fmla="*/ 0 w 5486400"/>
              <a:gd name="connsiteY0" fmla="*/ 0 h 5486400"/>
              <a:gd name="connsiteX1" fmla="*/ 5486400 w 5486400"/>
              <a:gd name="connsiteY1" fmla="*/ 0 h 5486400"/>
              <a:gd name="connsiteX2" fmla="*/ 5454503 w 5486400"/>
              <a:gd name="connsiteY2" fmla="*/ 4391246 h 5486400"/>
              <a:gd name="connsiteX3" fmla="*/ 5007935 w 5486400"/>
              <a:gd name="connsiteY3" fmla="*/ 5486400 h 5486400"/>
              <a:gd name="connsiteX4" fmla="*/ 0 w 5486400"/>
              <a:gd name="connsiteY4" fmla="*/ 5486400 h 5486400"/>
              <a:gd name="connsiteX5" fmla="*/ 0 w 5486400"/>
              <a:gd name="connsiteY5" fmla="*/ 0 h 5486400"/>
              <a:gd name="connsiteX0" fmla="*/ 0 w 5486400"/>
              <a:gd name="connsiteY0" fmla="*/ 0 h 5486400"/>
              <a:gd name="connsiteX1" fmla="*/ 5486400 w 5486400"/>
              <a:gd name="connsiteY1" fmla="*/ 0 h 5486400"/>
              <a:gd name="connsiteX2" fmla="*/ 5454503 w 5486400"/>
              <a:gd name="connsiteY2" fmla="*/ 4391246 h 5486400"/>
              <a:gd name="connsiteX3" fmla="*/ 4529470 w 5486400"/>
              <a:gd name="connsiteY3" fmla="*/ 5486400 h 5486400"/>
              <a:gd name="connsiteX4" fmla="*/ 0 w 5486400"/>
              <a:gd name="connsiteY4" fmla="*/ 5486400 h 5486400"/>
              <a:gd name="connsiteX5" fmla="*/ 0 w 5486400"/>
              <a:gd name="connsiteY5" fmla="*/ 0 h 5486400"/>
              <a:gd name="connsiteX0" fmla="*/ 0 w 5486400"/>
              <a:gd name="connsiteY0" fmla="*/ 0 h 5486400"/>
              <a:gd name="connsiteX1" fmla="*/ 5486400 w 5486400"/>
              <a:gd name="connsiteY1" fmla="*/ 0 h 5486400"/>
              <a:gd name="connsiteX2" fmla="*/ 5454503 w 5486400"/>
              <a:gd name="connsiteY2" fmla="*/ 4391246 h 5486400"/>
              <a:gd name="connsiteX3" fmla="*/ 4529470 w 5486400"/>
              <a:gd name="connsiteY3" fmla="*/ 5486400 h 5486400"/>
              <a:gd name="connsiteX4" fmla="*/ 0 w 5486400"/>
              <a:gd name="connsiteY4" fmla="*/ 5486400 h 5486400"/>
              <a:gd name="connsiteX5" fmla="*/ 0 w 5486400"/>
              <a:gd name="connsiteY5" fmla="*/ 0 h 5486400"/>
              <a:gd name="connsiteX0" fmla="*/ 0 w 5486400"/>
              <a:gd name="connsiteY0" fmla="*/ 0 h 5486400"/>
              <a:gd name="connsiteX1" fmla="*/ 5486400 w 5486400"/>
              <a:gd name="connsiteY1" fmla="*/ 0 h 5486400"/>
              <a:gd name="connsiteX2" fmla="*/ 5454503 w 5486400"/>
              <a:gd name="connsiteY2" fmla="*/ 4391246 h 5486400"/>
              <a:gd name="connsiteX3" fmla="*/ 4529470 w 5486400"/>
              <a:gd name="connsiteY3" fmla="*/ 5486400 h 5486400"/>
              <a:gd name="connsiteX4" fmla="*/ 0 w 5486400"/>
              <a:gd name="connsiteY4" fmla="*/ 5486400 h 5486400"/>
              <a:gd name="connsiteX5" fmla="*/ 0 w 5486400"/>
              <a:gd name="connsiteY5" fmla="*/ 0 h 5486400"/>
              <a:gd name="connsiteX0" fmla="*/ 0 w 5486400"/>
              <a:gd name="connsiteY0" fmla="*/ 0 h 5486400"/>
              <a:gd name="connsiteX1" fmla="*/ 5486400 w 5486400"/>
              <a:gd name="connsiteY1" fmla="*/ 0 h 5486400"/>
              <a:gd name="connsiteX2" fmla="*/ 5454503 w 5486400"/>
              <a:gd name="connsiteY2" fmla="*/ 4391246 h 5486400"/>
              <a:gd name="connsiteX3" fmla="*/ 4529470 w 5486400"/>
              <a:gd name="connsiteY3" fmla="*/ 5486400 h 5486400"/>
              <a:gd name="connsiteX4" fmla="*/ 0 w 5486400"/>
              <a:gd name="connsiteY4" fmla="*/ 5486400 h 5486400"/>
              <a:gd name="connsiteX5" fmla="*/ 0 w 5486400"/>
              <a:gd name="connsiteY5" fmla="*/ 0 h 5486400"/>
              <a:gd name="connsiteX0" fmla="*/ 0 w 5489809"/>
              <a:gd name="connsiteY0" fmla="*/ 0 h 5486400"/>
              <a:gd name="connsiteX1" fmla="*/ 5486400 w 5489809"/>
              <a:gd name="connsiteY1" fmla="*/ 0 h 5486400"/>
              <a:gd name="connsiteX2" fmla="*/ 5489809 w 5489809"/>
              <a:gd name="connsiteY2" fmla="*/ 4394776 h 5486400"/>
              <a:gd name="connsiteX3" fmla="*/ 4529470 w 5489809"/>
              <a:gd name="connsiteY3" fmla="*/ 5486400 h 5486400"/>
              <a:gd name="connsiteX4" fmla="*/ 0 w 5489809"/>
              <a:gd name="connsiteY4" fmla="*/ 5486400 h 5486400"/>
              <a:gd name="connsiteX5" fmla="*/ 0 w 5489809"/>
              <a:gd name="connsiteY5" fmla="*/ 0 h 5486400"/>
              <a:gd name="connsiteX0" fmla="*/ 0 w 5489809"/>
              <a:gd name="connsiteY0" fmla="*/ 0 h 5486400"/>
              <a:gd name="connsiteX1" fmla="*/ 5486400 w 5489809"/>
              <a:gd name="connsiteY1" fmla="*/ 0 h 5486400"/>
              <a:gd name="connsiteX2" fmla="*/ 5489809 w 5489809"/>
              <a:gd name="connsiteY2" fmla="*/ 4394776 h 5486400"/>
              <a:gd name="connsiteX3" fmla="*/ 4529470 w 5489809"/>
              <a:gd name="connsiteY3" fmla="*/ 5486400 h 5486400"/>
              <a:gd name="connsiteX4" fmla="*/ 0 w 5489809"/>
              <a:gd name="connsiteY4" fmla="*/ 5486400 h 5486400"/>
              <a:gd name="connsiteX5" fmla="*/ 0 w 5489809"/>
              <a:gd name="connsiteY5" fmla="*/ 0 h 5486400"/>
              <a:gd name="connsiteX0" fmla="*/ 0 w 5489809"/>
              <a:gd name="connsiteY0" fmla="*/ 0 h 5486414"/>
              <a:gd name="connsiteX1" fmla="*/ 5486400 w 5489809"/>
              <a:gd name="connsiteY1" fmla="*/ 0 h 5486414"/>
              <a:gd name="connsiteX2" fmla="*/ 5489809 w 5489809"/>
              <a:gd name="connsiteY2" fmla="*/ 4394776 h 5486414"/>
              <a:gd name="connsiteX3" fmla="*/ 4529470 w 5489809"/>
              <a:gd name="connsiteY3" fmla="*/ 5486400 h 5486414"/>
              <a:gd name="connsiteX4" fmla="*/ 0 w 5489809"/>
              <a:gd name="connsiteY4" fmla="*/ 5486400 h 5486414"/>
              <a:gd name="connsiteX5" fmla="*/ 0 w 5489809"/>
              <a:gd name="connsiteY5" fmla="*/ 0 h 5486414"/>
              <a:gd name="connsiteX0" fmla="*/ 0 w 5489809"/>
              <a:gd name="connsiteY0" fmla="*/ 0 h 5489945"/>
              <a:gd name="connsiteX1" fmla="*/ 5486400 w 5489809"/>
              <a:gd name="connsiteY1" fmla="*/ 0 h 5489945"/>
              <a:gd name="connsiteX2" fmla="*/ 5489809 w 5489809"/>
              <a:gd name="connsiteY2" fmla="*/ 4394776 h 5489945"/>
              <a:gd name="connsiteX3" fmla="*/ 4398841 w 5489809"/>
              <a:gd name="connsiteY3" fmla="*/ 5489931 h 5489945"/>
              <a:gd name="connsiteX4" fmla="*/ 0 w 5489809"/>
              <a:gd name="connsiteY4" fmla="*/ 5486400 h 5489945"/>
              <a:gd name="connsiteX5" fmla="*/ 0 w 5489809"/>
              <a:gd name="connsiteY5" fmla="*/ 0 h 5489945"/>
              <a:gd name="connsiteX0" fmla="*/ 0 w 5489809"/>
              <a:gd name="connsiteY0" fmla="*/ 0 h 5489945"/>
              <a:gd name="connsiteX1" fmla="*/ 5486400 w 5489809"/>
              <a:gd name="connsiteY1" fmla="*/ 0 h 5489945"/>
              <a:gd name="connsiteX2" fmla="*/ 5489809 w 5489809"/>
              <a:gd name="connsiteY2" fmla="*/ 4394776 h 5489945"/>
              <a:gd name="connsiteX3" fmla="*/ 4420024 w 5489809"/>
              <a:gd name="connsiteY3" fmla="*/ 5489931 h 5489945"/>
              <a:gd name="connsiteX4" fmla="*/ 0 w 5489809"/>
              <a:gd name="connsiteY4" fmla="*/ 5486400 h 5489945"/>
              <a:gd name="connsiteX5" fmla="*/ 0 w 5489809"/>
              <a:gd name="connsiteY5" fmla="*/ 0 h 5489945"/>
              <a:gd name="connsiteX0" fmla="*/ 0 w 5486400"/>
              <a:gd name="connsiteY0" fmla="*/ 0 h 5489946"/>
              <a:gd name="connsiteX1" fmla="*/ 5486400 w 5486400"/>
              <a:gd name="connsiteY1" fmla="*/ 0 h 5489946"/>
              <a:gd name="connsiteX2" fmla="*/ 5486279 w 5486400"/>
              <a:gd name="connsiteY2" fmla="*/ 4423020 h 5489946"/>
              <a:gd name="connsiteX3" fmla="*/ 4420024 w 5486400"/>
              <a:gd name="connsiteY3" fmla="*/ 5489931 h 5489946"/>
              <a:gd name="connsiteX4" fmla="*/ 0 w 5486400"/>
              <a:gd name="connsiteY4" fmla="*/ 5486400 h 5489946"/>
              <a:gd name="connsiteX5" fmla="*/ 0 w 5486400"/>
              <a:gd name="connsiteY5" fmla="*/ 0 h 5489946"/>
              <a:gd name="connsiteX0" fmla="*/ 0 w 5486400"/>
              <a:gd name="connsiteY0" fmla="*/ 0 h 5489946"/>
              <a:gd name="connsiteX1" fmla="*/ 5486400 w 5486400"/>
              <a:gd name="connsiteY1" fmla="*/ 0 h 5489946"/>
              <a:gd name="connsiteX2" fmla="*/ 5486279 w 5486400"/>
              <a:gd name="connsiteY2" fmla="*/ 4423020 h 5489946"/>
              <a:gd name="connsiteX3" fmla="*/ 4420024 w 5486400"/>
              <a:gd name="connsiteY3" fmla="*/ 5489931 h 5489946"/>
              <a:gd name="connsiteX4" fmla="*/ 0 w 5486400"/>
              <a:gd name="connsiteY4" fmla="*/ 5486400 h 5489946"/>
              <a:gd name="connsiteX5" fmla="*/ 0 w 5486400"/>
              <a:gd name="connsiteY5" fmla="*/ 0 h 5489946"/>
              <a:gd name="connsiteX0" fmla="*/ 0 w 5486400"/>
              <a:gd name="connsiteY0" fmla="*/ 0 h 5489931"/>
              <a:gd name="connsiteX1" fmla="*/ 5486400 w 5486400"/>
              <a:gd name="connsiteY1" fmla="*/ 0 h 5489931"/>
              <a:gd name="connsiteX2" fmla="*/ 5486279 w 5486400"/>
              <a:gd name="connsiteY2" fmla="*/ 4423020 h 5489931"/>
              <a:gd name="connsiteX3" fmla="*/ 4420024 w 5486400"/>
              <a:gd name="connsiteY3" fmla="*/ 5489931 h 5489931"/>
              <a:gd name="connsiteX4" fmla="*/ 0 w 5486400"/>
              <a:gd name="connsiteY4" fmla="*/ 5486400 h 5489931"/>
              <a:gd name="connsiteX5" fmla="*/ 0 w 5486400"/>
              <a:gd name="connsiteY5" fmla="*/ 0 h 5489931"/>
              <a:gd name="connsiteX0" fmla="*/ 0 w 5486400"/>
              <a:gd name="connsiteY0" fmla="*/ 0 h 5489931"/>
              <a:gd name="connsiteX1" fmla="*/ 5486400 w 5486400"/>
              <a:gd name="connsiteY1" fmla="*/ 0 h 5489931"/>
              <a:gd name="connsiteX2" fmla="*/ 5486279 w 5486400"/>
              <a:gd name="connsiteY2" fmla="*/ 4423020 h 5489931"/>
              <a:gd name="connsiteX3" fmla="*/ 4420024 w 5486400"/>
              <a:gd name="connsiteY3" fmla="*/ 5489931 h 5489931"/>
              <a:gd name="connsiteX4" fmla="*/ 0 w 5486400"/>
              <a:gd name="connsiteY4" fmla="*/ 5486400 h 5489931"/>
              <a:gd name="connsiteX5" fmla="*/ 0 w 5486400"/>
              <a:gd name="connsiteY5" fmla="*/ 0 h 548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86400" h="5489931">
                <a:moveTo>
                  <a:pt x="0" y="0"/>
                </a:moveTo>
                <a:lnTo>
                  <a:pt x="5486400" y="0"/>
                </a:lnTo>
                <a:cubicBezTo>
                  <a:pt x="5486400" y="1438940"/>
                  <a:pt x="5486279" y="2984080"/>
                  <a:pt x="5486279" y="4423020"/>
                </a:cubicBezTo>
                <a:cubicBezTo>
                  <a:pt x="5486279" y="4916606"/>
                  <a:pt x="5103874" y="5475795"/>
                  <a:pt x="4420024" y="5489931"/>
                </a:cubicBezTo>
                <a:lnTo>
                  <a:pt x="0" y="548640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Speaker photo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1AA03E5-1AEC-08E3-605F-30B43B193C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69352" y="2364898"/>
            <a:ext cx="5617534" cy="571500"/>
          </a:xfrm>
        </p:spPr>
        <p:txBody>
          <a:bodyPr anchor="ctr"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F799473-8DDF-B3D0-18A9-B2DCAC4135D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69352" y="4092110"/>
            <a:ext cx="3192462" cy="8763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Company logo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92924D3-B071-88C4-8A7D-3C2869E468C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69352" y="3257877"/>
            <a:ext cx="5618162" cy="36512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Company Name</a:t>
            </a:r>
          </a:p>
        </p:txBody>
      </p:sp>
    </p:spTree>
    <p:extLst>
      <p:ext uri="{BB962C8B-B14F-4D97-AF65-F5344CB8AC3E}">
        <p14:creationId xmlns:p14="http://schemas.microsoft.com/office/powerpoint/2010/main" val="42861059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aker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 Same Side Corner Rectangle 17">
            <a:extLst>
              <a:ext uri="{FF2B5EF4-FFF2-40B4-BE49-F238E27FC236}">
                <a16:creationId xmlns:a16="http://schemas.microsoft.com/office/drawing/2014/main" id="{CB2C6782-DEE4-757E-E0DF-0537CB521814}"/>
              </a:ext>
            </a:extLst>
          </p:cNvPr>
          <p:cNvSpPr/>
          <p:nvPr userDrawn="1"/>
        </p:nvSpPr>
        <p:spPr>
          <a:xfrm rot="16200000">
            <a:off x="8685847" y="-463232"/>
            <a:ext cx="784544" cy="622776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 Single Corner Rectangle 6">
            <a:extLst>
              <a:ext uri="{FF2B5EF4-FFF2-40B4-BE49-F238E27FC236}">
                <a16:creationId xmlns:a16="http://schemas.microsoft.com/office/drawing/2014/main" id="{08A0FBFA-E749-D2D6-B664-9D6C2030C533}"/>
              </a:ext>
            </a:extLst>
          </p:cNvPr>
          <p:cNvSpPr>
            <a:spLocks noChangeAspect="1"/>
          </p:cNvSpPr>
          <p:nvPr userDrawn="1"/>
        </p:nvSpPr>
        <p:spPr>
          <a:xfrm rot="5400000">
            <a:off x="-7621" y="0"/>
            <a:ext cx="5760720" cy="5760720"/>
          </a:xfrm>
          <a:prstGeom prst="round1Rect">
            <a:avLst>
              <a:gd name="adj" fmla="val 21517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0318CE-157C-B1E5-6398-580DAEAA0C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64865" y="747898"/>
            <a:ext cx="5617535" cy="1347601"/>
          </a:xfrm>
        </p:spPr>
        <p:txBody>
          <a:bodyPr/>
          <a:lstStyle>
            <a:lvl1pPr>
              <a:defRPr b="1">
                <a:solidFill>
                  <a:srgbClr val="2A4821"/>
                </a:solidFill>
              </a:defRPr>
            </a:lvl1pPr>
          </a:lstStyle>
          <a:p>
            <a:r>
              <a:rPr lang="en-US" dirty="0"/>
              <a:t>Speaker </a:t>
            </a:r>
            <a:br>
              <a:rPr lang="en-US" dirty="0"/>
            </a:br>
            <a:r>
              <a:rPr lang="en-US" dirty="0"/>
              <a:t>Name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A5A444B-29A2-D68E-FD92-FDB65ECCE3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E567FB-CA65-CC4B-AEF4-ADDA975D2E4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873759A-19F7-507D-F8DD-1486742167EE}"/>
              </a:ext>
            </a:extLst>
          </p:cNvPr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0" y="0"/>
            <a:ext cx="5486400" cy="5489931"/>
          </a:xfrm>
          <a:custGeom>
            <a:avLst/>
            <a:gdLst>
              <a:gd name="connsiteX0" fmla="*/ 0 w 5486400"/>
              <a:gd name="connsiteY0" fmla="*/ 0 h 5486400"/>
              <a:gd name="connsiteX1" fmla="*/ 5486400 w 5486400"/>
              <a:gd name="connsiteY1" fmla="*/ 0 h 5486400"/>
              <a:gd name="connsiteX2" fmla="*/ 5486400 w 5486400"/>
              <a:gd name="connsiteY2" fmla="*/ 5486400 h 5486400"/>
              <a:gd name="connsiteX3" fmla="*/ 0 w 5486400"/>
              <a:gd name="connsiteY3" fmla="*/ 5486400 h 5486400"/>
              <a:gd name="connsiteX4" fmla="*/ 0 w 5486400"/>
              <a:gd name="connsiteY4" fmla="*/ 0 h 5486400"/>
              <a:gd name="connsiteX0" fmla="*/ 0 w 5613991"/>
              <a:gd name="connsiteY0" fmla="*/ 0 h 5486400"/>
              <a:gd name="connsiteX1" fmla="*/ 5486400 w 5613991"/>
              <a:gd name="connsiteY1" fmla="*/ 0 h 5486400"/>
              <a:gd name="connsiteX2" fmla="*/ 5613991 w 5613991"/>
              <a:gd name="connsiteY2" fmla="*/ 4348716 h 5486400"/>
              <a:gd name="connsiteX3" fmla="*/ 5486400 w 5613991"/>
              <a:gd name="connsiteY3" fmla="*/ 5486400 h 5486400"/>
              <a:gd name="connsiteX4" fmla="*/ 0 w 5613991"/>
              <a:gd name="connsiteY4" fmla="*/ 5486400 h 5486400"/>
              <a:gd name="connsiteX5" fmla="*/ 0 w 5613991"/>
              <a:gd name="connsiteY5" fmla="*/ 0 h 5486400"/>
              <a:gd name="connsiteX0" fmla="*/ 0 w 5613991"/>
              <a:gd name="connsiteY0" fmla="*/ 0 h 5486400"/>
              <a:gd name="connsiteX1" fmla="*/ 5486400 w 5613991"/>
              <a:gd name="connsiteY1" fmla="*/ 0 h 5486400"/>
              <a:gd name="connsiteX2" fmla="*/ 5613991 w 5613991"/>
              <a:gd name="connsiteY2" fmla="*/ 4348716 h 5486400"/>
              <a:gd name="connsiteX3" fmla="*/ 5007935 w 5613991"/>
              <a:gd name="connsiteY3" fmla="*/ 5486400 h 5486400"/>
              <a:gd name="connsiteX4" fmla="*/ 0 w 5613991"/>
              <a:gd name="connsiteY4" fmla="*/ 5486400 h 5486400"/>
              <a:gd name="connsiteX5" fmla="*/ 0 w 5613991"/>
              <a:gd name="connsiteY5" fmla="*/ 0 h 5486400"/>
              <a:gd name="connsiteX0" fmla="*/ 0 w 5518298"/>
              <a:gd name="connsiteY0" fmla="*/ 0 h 5486400"/>
              <a:gd name="connsiteX1" fmla="*/ 5486400 w 5518298"/>
              <a:gd name="connsiteY1" fmla="*/ 0 h 5486400"/>
              <a:gd name="connsiteX2" fmla="*/ 5518298 w 5518298"/>
              <a:gd name="connsiteY2" fmla="*/ 4359349 h 5486400"/>
              <a:gd name="connsiteX3" fmla="*/ 5007935 w 5518298"/>
              <a:gd name="connsiteY3" fmla="*/ 5486400 h 5486400"/>
              <a:gd name="connsiteX4" fmla="*/ 0 w 5518298"/>
              <a:gd name="connsiteY4" fmla="*/ 5486400 h 5486400"/>
              <a:gd name="connsiteX5" fmla="*/ 0 w 5518298"/>
              <a:gd name="connsiteY5" fmla="*/ 0 h 5486400"/>
              <a:gd name="connsiteX0" fmla="*/ 0 w 5571461"/>
              <a:gd name="connsiteY0" fmla="*/ 0 h 5486400"/>
              <a:gd name="connsiteX1" fmla="*/ 5486400 w 5571461"/>
              <a:gd name="connsiteY1" fmla="*/ 0 h 5486400"/>
              <a:gd name="connsiteX2" fmla="*/ 5571461 w 5571461"/>
              <a:gd name="connsiteY2" fmla="*/ 4369981 h 5486400"/>
              <a:gd name="connsiteX3" fmla="*/ 5007935 w 5571461"/>
              <a:gd name="connsiteY3" fmla="*/ 5486400 h 5486400"/>
              <a:gd name="connsiteX4" fmla="*/ 0 w 5571461"/>
              <a:gd name="connsiteY4" fmla="*/ 5486400 h 5486400"/>
              <a:gd name="connsiteX5" fmla="*/ 0 w 5571461"/>
              <a:gd name="connsiteY5" fmla="*/ 0 h 5486400"/>
              <a:gd name="connsiteX0" fmla="*/ 0 w 5507666"/>
              <a:gd name="connsiteY0" fmla="*/ 0 h 5486400"/>
              <a:gd name="connsiteX1" fmla="*/ 5486400 w 5507666"/>
              <a:gd name="connsiteY1" fmla="*/ 0 h 5486400"/>
              <a:gd name="connsiteX2" fmla="*/ 5507666 w 5507666"/>
              <a:gd name="connsiteY2" fmla="*/ 4380613 h 5486400"/>
              <a:gd name="connsiteX3" fmla="*/ 5007935 w 5507666"/>
              <a:gd name="connsiteY3" fmla="*/ 5486400 h 5486400"/>
              <a:gd name="connsiteX4" fmla="*/ 0 w 5507666"/>
              <a:gd name="connsiteY4" fmla="*/ 5486400 h 5486400"/>
              <a:gd name="connsiteX5" fmla="*/ 0 w 5507666"/>
              <a:gd name="connsiteY5" fmla="*/ 0 h 5486400"/>
              <a:gd name="connsiteX0" fmla="*/ 0 w 5486400"/>
              <a:gd name="connsiteY0" fmla="*/ 0 h 5486400"/>
              <a:gd name="connsiteX1" fmla="*/ 5486400 w 5486400"/>
              <a:gd name="connsiteY1" fmla="*/ 0 h 5486400"/>
              <a:gd name="connsiteX2" fmla="*/ 5454503 w 5486400"/>
              <a:gd name="connsiteY2" fmla="*/ 4391246 h 5486400"/>
              <a:gd name="connsiteX3" fmla="*/ 5007935 w 5486400"/>
              <a:gd name="connsiteY3" fmla="*/ 5486400 h 5486400"/>
              <a:gd name="connsiteX4" fmla="*/ 0 w 5486400"/>
              <a:gd name="connsiteY4" fmla="*/ 5486400 h 5486400"/>
              <a:gd name="connsiteX5" fmla="*/ 0 w 5486400"/>
              <a:gd name="connsiteY5" fmla="*/ 0 h 5486400"/>
              <a:gd name="connsiteX0" fmla="*/ 0 w 5486400"/>
              <a:gd name="connsiteY0" fmla="*/ 0 h 5486400"/>
              <a:gd name="connsiteX1" fmla="*/ 5486400 w 5486400"/>
              <a:gd name="connsiteY1" fmla="*/ 0 h 5486400"/>
              <a:gd name="connsiteX2" fmla="*/ 5454503 w 5486400"/>
              <a:gd name="connsiteY2" fmla="*/ 4391246 h 5486400"/>
              <a:gd name="connsiteX3" fmla="*/ 4529470 w 5486400"/>
              <a:gd name="connsiteY3" fmla="*/ 5486400 h 5486400"/>
              <a:gd name="connsiteX4" fmla="*/ 0 w 5486400"/>
              <a:gd name="connsiteY4" fmla="*/ 5486400 h 5486400"/>
              <a:gd name="connsiteX5" fmla="*/ 0 w 5486400"/>
              <a:gd name="connsiteY5" fmla="*/ 0 h 5486400"/>
              <a:gd name="connsiteX0" fmla="*/ 0 w 5486400"/>
              <a:gd name="connsiteY0" fmla="*/ 0 h 5486400"/>
              <a:gd name="connsiteX1" fmla="*/ 5486400 w 5486400"/>
              <a:gd name="connsiteY1" fmla="*/ 0 h 5486400"/>
              <a:gd name="connsiteX2" fmla="*/ 5454503 w 5486400"/>
              <a:gd name="connsiteY2" fmla="*/ 4391246 h 5486400"/>
              <a:gd name="connsiteX3" fmla="*/ 4529470 w 5486400"/>
              <a:gd name="connsiteY3" fmla="*/ 5486400 h 5486400"/>
              <a:gd name="connsiteX4" fmla="*/ 0 w 5486400"/>
              <a:gd name="connsiteY4" fmla="*/ 5486400 h 5486400"/>
              <a:gd name="connsiteX5" fmla="*/ 0 w 5486400"/>
              <a:gd name="connsiteY5" fmla="*/ 0 h 5486400"/>
              <a:gd name="connsiteX0" fmla="*/ 0 w 5486400"/>
              <a:gd name="connsiteY0" fmla="*/ 0 h 5486400"/>
              <a:gd name="connsiteX1" fmla="*/ 5486400 w 5486400"/>
              <a:gd name="connsiteY1" fmla="*/ 0 h 5486400"/>
              <a:gd name="connsiteX2" fmla="*/ 5454503 w 5486400"/>
              <a:gd name="connsiteY2" fmla="*/ 4391246 h 5486400"/>
              <a:gd name="connsiteX3" fmla="*/ 4529470 w 5486400"/>
              <a:gd name="connsiteY3" fmla="*/ 5486400 h 5486400"/>
              <a:gd name="connsiteX4" fmla="*/ 0 w 5486400"/>
              <a:gd name="connsiteY4" fmla="*/ 5486400 h 5486400"/>
              <a:gd name="connsiteX5" fmla="*/ 0 w 5486400"/>
              <a:gd name="connsiteY5" fmla="*/ 0 h 5486400"/>
              <a:gd name="connsiteX0" fmla="*/ 0 w 5486400"/>
              <a:gd name="connsiteY0" fmla="*/ 0 h 5486400"/>
              <a:gd name="connsiteX1" fmla="*/ 5486400 w 5486400"/>
              <a:gd name="connsiteY1" fmla="*/ 0 h 5486400"/>
              <a:gd name="connsiteX2" fmla="*/ 5454503 w 5486400"/>
              <a:gd name="connsiteY2" fmla="*/ 4391246 h 5486400"/>
              <a:gd name="connsiteX3" fmla="*/ 4529470 w 5486400"/>
              <a:gd name="connsiteY3" fmla="*/ 5486400 h 5486400"/>
              <a:gd name="connsiteX4" fmla="*/ 0 w 5486400"/>
              <a:gd name="connsiteY4" fmla="*/ 5486400 h 5486400"/>
              <a:gd name="connsiteX5" fmla="*/ 0 w 5486400"/>
              <a:gd name="connsiteY5" fmla="*/ 0 h 5486400"/>
              <a:gd name="connsiteX0" fmla="*/ 0 w 5489809"/>
              <a:gd name="connsiteY0" fmla="*/ 0 h 5486400"/>
              <a:gd name="connsiteX1" fmla="*/ 5486400 w 5489809"/>
              <a:gd name="connsiteY1" fmla="*/ 0 h 5486400"/>
              <a:gd name="connsiteX2" fmla="*/ 5489809 w 5489809"/>
              <a:gd name="connsiteY2" fmla="*/ 4394776 h 5486400"/>
              <a:gd name="connsiteX3" fmla="*/ 4529470 w 5489809"/>
              <a:gd name="connsiteY3" fmla="*/ 5486400 h 5486400"/>
              <a:gd name="connsiteX4" fmla="*/ 0 w 5489809"/>
              <a:gd name="connsiteY4" fmla="*/ 5486400 h 5486400"/>
              <a:gd name="connsiteX5" fmla="*/ 0 w 5489809"/>
              <a:gd name="connsiteY5" fmla="*/ 0 h 5486400"/>
              <a:gd name="connsiteX0" fmla="*/ 0 w 5489809"/>
              <a:gd name="connsiteY0" fmla="*/ 0 h 5486400"/>
              <a:gd name="connsiteX1" fmla="*/ 5486400 w 5489809"/>
              <a:gd name="connsiteY1" fmla="*/ 0 h 5486400"/>
              <a:gd name="connsiteX2" fmla="*/ 5489809 w 5489809"/>
              <a:gd name="connsiteY2" fmla="*/ 4394776 h 5486400"/>
              <a:gd name="connsiteX3" fmla="*/ 4529470 w 5489809"/>
              <a:gd name="connsiteY3" fmla="*/ 5486400 h 5486400"/>
              <a:gd name="connsiteX4" fmla="*/ 0 w 5489809"/>
              <a:gd name="connsiteY4" fmla="*/ 5486400 h 5486400"/>
              <a:gd name="connsiteX5" fmla="*/ 0 w 5489809"/>
              <a:gd name="connsiteY5" fmla="*/ 0 h 5486400"/>
              <a:gd name="connsiteX0" fmla="*/ 0 w 5489809"/>
              <a:gd name="connsiteY0" fmla="*/ 0 h 5486414"/>
              <a:gd name="connsiteX1" fmla="*/ 5486400 w 5489809"/>
              <a:gd name="connsiteY1" fmla="*/ 0 h 5486414"/>
              <a:gd name="connsiteX2" fmla="*/ 5489809 w 5489809"/>
              <a:gd name="connsiteY2" fmla="*/ 4394776 h 5486414"/>
              <a:gd name="connsiteX3" fmla="*/ 4529470 w 5489809"/>
              <a:gd name="connsiteY3" fmla="*/ 5486400 h 5486414"/>
              <a:gd name="connsiteX4" fmla="*/ 0 w 5489809"/>
              <a:gd name="connsiteY4" fmla="*/ 5486400 h 5486414"/>
              <a:gd name="connsiteX5" fmla="*/ 0 w 5489809"/>
              <a:gd name="connsiteY5" fmla="*/ 0 h 5486414"/>
              <a:gd name="connsiteX0" fmla="*/ 0 w 5489809"/>
              <a:gd name="connsiteY0" fmla="*/ 0 h 5489945"/>
              <a:gd name="connsiteX1" fmla="*/ 5486400 w 5489809"/>
              <a:gd name="connsiteY1" fmla="*/ 0 h 5489945"/>
              <a:gd name="connsiteX2" fmla="*/ 5489809 w 5489809"/>
              <a:gd name="connsiteY2" fmla="*/ 4394776 h 5489945"/>
              <a:gd name="connsiteX3" fmla="*/ 4398841 w 5489809"/>
              <a:gd name="connsiteY3" fmla="*/ 5489931 h 5489945"/>
              <a:gd name="connsiteX4" fmla="*/ 0 w 5489809"/>
              <a:gd name="connsiteY4" fmla="*/ 5486400 h 5489945"/>
              <a:gd name="connsiteX5" fmla="*/ 0 w 5489809"/>
              <a:gd name="connsiteY5" fmla="*/ 0 h 5489945"/>
              <a:gd name="connsiteX0" fmla="*/ 0 w 5489809"/>
              <a:gd name="connsiteY0" fmla="*/ 0 h 5489945"/>
              <a:gd name="connsiteX1" fmla="*/ 5486400 w 5489809"/>
              <a:gd name="connsiteY1" fmla="*/ 0 h 5489945"/>
              <a:gd name="connsiteX2" fmla="*/ 5489809 w 5489809"/>
              <a:gd name="connsiteY2" fmla="*/ 4394776 h 5489945"/>
              <a:gd name="connsiteX3" fmla="*/ 4420024 w 5489809"/>
              <a:gd name="connsiteY3" fmla="*/ 5489931 h 5489945"/>
              <a:gd name="connsiteX4" fmla="*/ 0 w 5489809"/>
              <a:gd name="connsiteY4" fmla="*/ 5486400 h 5489945"/>
              <a:gd name="connsiteX5" fmla="*/ 0 w 5489809"/>
              <a:gd name="connsiteY5" fmla="*/ 0 h 5489945"/>
              <a:gd name="connsiteX0" fmla="*/ 0 w 5486400"/>
              <a:gd name="connsiteY0" fmla="*/ 0 h 5489946"/>
              <a:gd name="connsiteX1" fmla="*/ 5486400 w 5486400"/>
              <a:gd name="connsiteY1" fmla="*/ 0 h 5489946"/>
              <a:gd name="connsiteX2" fmla="*/ 5486279 w 5486400"/>
              <a:gd name="connsiteY2" fmla="*/ 4423020 h 5489946"/>
              <a:gd name="connsiteX3" fmla="*/ 4420024 w 5486400"/>
              <a:gd name="connsiteY3" fmla="*/ 5489931 h 5489946"/>
              <a:gd name="connsiteX4" fmla="*/ 0 w 5486400"/>
              <a:gd name="connsiteY4" fmla="*/ 5486400 h 5489946"/>
              <a:gd name="connsiteX5" fmla="*/ 0 w 5486400"/>
              <a:gd name="connsiteY5" fmla="*/ 0 h 5489946"/>
              <a:gd name="connsiteX0" fmla="*/ 0 w 5486400"/>
              <a:gd name="connsiteY0" fmla="*/ 0 h 5489946"/>
              <a:gd name="connsiteX1" fmla="*/ 5486400 w 5486400"/>
              <a:gd name="connsiteY1" fmla="*/ 0 h 5489946"/>
              <a:gd name="connsiteX2" fmla="*/ 5486279 w 5486400"/>
              <a:gd name="connsiteY2" fmla="*/ 4423020 h 5489946"/>
              <a:gd name="connsiteX3" fmla="*/ 4420024 w 5486400"/>
              <a:gd name="connsiteY3" fmla="*/ 5489931 h 5489946"/>
              <a:gd name="connsiteX4" fmla="*/ 0 w 5486400"/>
              <a:gd name="connsiteY4" fmla="*/ 5486400 h 5489946"/>
              <a:gd name="connsiteX5" fmla="*/ 0 w 5486400"/>
              <a:gd name="connsiteY5" fmla="*/ 0 h 5489946"/>
              <a:gd name="connsiteX0" fmla="*/ 0 w 5486400"/>
              <a:gd name="connsiteY0" fmla="*/ 0 h 5489931"/>
              <a:gd name="connsiteX1" fmla="*/ 5486400 w 5486400"/>
              <a:gd name="connsiteY1" fmla="*/ 0 h 5489931"/>
              <a:gd name="connsiteX2" fmla="*/ 5486279 w 5486400"/>
              <a:gd name="connsiteY2" fmla="*/ 4423020 h 5489931"/>
              <a:gd name="connsiteX3" fmla="*/ 4420024 w 5486400"/>
              <a:gd name="connsiteY3" fmla="*/ 5489931 h 5489931"/>
              <a:gd name="connsiteX4" fmla="*/ 0 w 5486400"/>
              <a:gd name="connsiteY4" fmla="*/ 5486400 h 5489931"/>
              <a:gd name="connsiteX5" fmla="*/ 0 w 5486400"/>
              <a:gd name="connsiteY5" fmla="*/ 0 h 5489931"/>
              <a:gd name="connsiteX0" fmla="*/ 0 w 5486400"/>
              <a:gd name="connsiteY0" fmla="*/ 0 h 5489931"/>
              <a:gd name="connsiteX1" fmla="*/ 5486400 w 5486400"/>
              <a:gd name="connsiteY1" fmla="*/ 0 h 5489931"/>
              <a:gd name="connsiteX2" fmla="*/ 5486279 w 5486400"/>
              <a:gd name="connsiteY2" fmla="*/ 4423020 h 5489931"/>
              <a:gd name="connsiteX3" fmla="*/ 4420024 w 5486400"/>
              <a:gd name="connsiteY3" fmla="*/ 5489931 h 5489931"/>
              <a:gd name="connsiteX4" fmla="*/ 0 w 5486400"/>
              <a:gd name="connsiteY4" fmla="*/ 5486400 h 5489931"/>
              <a:gd name="connsiteX5" fmla="*/ 0 w 5486400"/>
              <a:gd name="connsiteY5" fmla="*/ 0 h 548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86400" h="5489931">
                <a:moveTo>
                  <a:pt x="0" y="0"/>
                </a:moveTo>
                <a:lnTo>
                  <a:pt x="5486400" y="0"/>
                </a:lnTo>
                <a:cubicBezTo>
                  <a:pt x="5486400" y="1438940"/>
                  <a:pt x="5486279" y="2984080"/>
                  <a:pt x="5486279" y="4423020"/>
                </a:cubicBezTo>
                <a:cubicBezTo>
                  <a:pt x="5486279" y="4916606"/>
                  <a:pt x="5103874" y="5475795"/>
                  <a:pt x="4420024" y="5489931"/>
                </a:cubicBezTo>
                <a:lnTo>
                  <a:pt x="0" y="548640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Speaker photo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1AA03E5-1AEC-08E3-605F-30B43B193C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69352" y="2364898"/>
            <a:ext cx="5617534" cy="571500"/>
          </a:xfrm>
        </p:spPr>
        <p:txBody>
          <a:bodyPr anchor="ctr"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F799473-8DDF-B3D0-18A9-B2DCAC4135D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69352" y="4092110"/>
            <a:ext cx="3192462" cy="8763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Company logo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92924D3-B071-88C4-8A7D-3C2869E468C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69352" y="3257877"/>
            <a:ext cx="5618162" cy="36512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2A4821"/>
                </a:solidFill>
              </a:defRPr>
            </a:lvl1pPr>
          </a:lstStyle>
          <a:p>
            <a:pPr lvl="0"/>
            <a:r>
              <a:rPr lang="en-US" dirty="0"/>
              <a:t>Company Name</a:t>
            </a:r>
          </a:p>
        </p:txBody>
      </p:sp>
    </p:spTree>
    <p:extLst>
      <p:ext uri="{BB962C8B-B14F-4D97-AF65-F5344CB8AC3E}">
        <p14:creationId xmlns:p14="http://schemas.microsoft.com/office/powerpoint/2010/main" val="35344132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A2FFFA-4936-1B90-3CD2-44F23E03E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730" y="365126"/>
            <a:ext cx="11082670" cy="6130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C40725-FB12-8571-CE09-36960C5B1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9730" y="1244009"/>
            <a:ext cx="11082670" cy="4932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B9B62-FD49-F8E8-42A9-1CC754334D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13818"/>
            <a:ext cx="297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567FB-CA65-CC4B-AEF4-ADDA975D2E4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6F6CB97-869F-7AC4-400D-29ACFB520CC6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446565" y="5997118"/>
            <a:ext cx="2222207" cy="809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095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81" r:id="rId3"/>
    <p:sldLayoutId id="2147483682" r:id="rId4"/>
    <p:sldLayoutId id="2147483650" r:id="rId5"/>
    <p:sldLayoutId id="2147483677" r:id="rId6"/>
    <p:sldLayoutId id="2147483678" r:id="rId7"/>
    <p:sldLayoutId id="2147483679" r:id="rId8"/>
    <p:sldLayoutId id="2147483680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74BCC40-090B-0145-C22E-9B54D5A32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Slide</a:t>
            </a:r>
            <a:br>
              <a:rPr lang="en-US" dirty="0"/>
            </a:br>
            <a:r>
              <a:rPr lang="en-US" dirty="0"/>
              <a:t>Lorem Ipsum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0AF75E7B-E99B-9BCA-6961-B72E3FAA57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1BD4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July 1, 2024   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●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Subhead lorem ipsum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336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C7EBC987-7809-D469-761A-B134269D67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1800">
                <a:solidFill>
                  <a:srgbClr val="FF0000"/>
                </a:solidFill>
                <a:latin typeface="Calibri" panose="020F0502020204030204" pitchFamily="34" charset="0"/>
              </a:rPr>
              <a:t>Name, Degree</a:t>
            </a:r>
            <a:br>
              <a:rPr lang="en-US" altLang="en-US" sz="180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en-US" altLang="en-US" sz="1800">
                <a:solidFill>
                  <a:srgbClr val="FF0000"/>
                </a:solidFill>
                <a:latin typeface="Calibri" panose="020F0502020204030204" pitchFamily="34" charset="0"/>
              </a:rPr>
              <a:t>Academic/Professional Title</a:t>
            </a:r>
            <a:br>
              <a:rPr lang="en-US" altLang="en-US" sz="180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en-US" altLang="en-US" sz="1800">
                <a:solidFill>
                  <a:srgbClr val="FF0000"/>
                </a:solidFill>
                <a:latin typeface="Calibri" panose="020F0502020204030204" pitchFamily="34" charset="0"/>
              </a:rPr>
              <a:t>Affiliation/Institution, City, State, Country</a:t>
            </a:r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B637CCEF-22D3-C53C-05B4-2776FC36D3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alibri" panose="020F0502020204030204"/>
              </a:rPr>
              <a:t>I have no financial relationships with commercial interests to disclose</a:t>
            </a:r>
          </a:p>
          <a:p>
            <a:pPr marL="0" indent="0" algn="ctr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b="1" u="sng" dirty="0">
                <a:solidFill>
                  <a:srgbClr val="000066"/>
                </a:solidFill>
                <a:latin typeface="Calibri" panose="020F0502020204030204"/>
              </a:rPr>
              <a:t>OR</a:t>
            </a:r>
          </a:p>
          <a:p>
            <a:pPr marL="0" indent="0" algn="ctr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alibri" panose="020F0502020204030204"/>
              </a:rPr>
              <a:t>I have financial relationship(s) with: </a:t>
            </a:r>
            <a:endParaRPr lang="en-US" altLang="en-US" sz="1800" dirty="0">
              <a:solidFill>
                <a:srgbClr val="FF0000"/>
              </a:solidFill>
              <a:latin typeface="Calibri" panose="020F0502020204030204"/>
            </a:endParaRPr>
          </a:p>
          <a:p>
            <a:pPr marL="0" indent="0" algn="ctr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dirty="0">
                <a:solidFill>
                  <a:srgbClr val="FF0000"/>
                </a:solidFill>
                <a:latin typeface="Calibri" panose="020F0502020204030204"/>
              </a:rPr>
              <a:t>List Commercial Interest(s) and Type of Financial Relationship </a:t>
            </a:r>
          </a:p>
          <a:p>
            <a:pPr marL="0" indent="0" algn="ctr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dirty="0">
                <a:solidFill>
                  <a:srgbClr val="FF0000"/>
                </a:solidFill>
                <a:latin typeface="Calibri" panose="020F0502020204030204"/>
              </a:rPr>
              <a:t>Grant/ Research</a:t>
            </a:r>
          </a:p>
          <a:p>
            <a:pPr marL="0" indent="0" algn="ctr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dirty="0">
                <a:solidFill>
                  <a:srgbClr val="FF0000"/>
                </a:solidFill>
                <a:latin typeface="Calibri" panose="020F0502020204030204"/>
              </a:rPr>
              <a:t>Consultant</a:t>
            </a:r>
          </a:p>
          <a:p>
            <a:pPr marL="0" indent="0" algn="ctr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dirty="0">
                <a:solidFill>
                  <a:srgbClr val="FF0000"/>
                </a:solidFill>
                <a:latin typeface="Calibri" panose="020F0502020204030204"/>
              </a:rPr>
              <a:t>Stockholder</a:t>
            </a:r>
          </a:p>
          <a:p>
            <a:pPr marL="0" indent="0" algn="ctr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dirty="0">
                <a:solidFill>
                  <a:srgbClr val="FF0000"/>
                </a:solidFill>
                <a:latin typeface="Calibri" panose="020F0502020204030204"/>
              </a:rPr>
              <a:t>Speakers Bureau</a:t>
            </a:r>
          </a:p>
          <a:p>
            <a:pPr marL="0" indent="0" algn="ctr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dirty="0">
                <a:solidFill>
                  <a:srgbClr val="FF0000"/>
                </a:solidFill>
                <a:latin typeface="Calibri" panose="020F0502020204030204"/>
              </a:rPr>
              <a:t>Advisory Board</a:t>
            </a:r>
          </a:p>
          <a:p>
            <a:pPr marL="0" indent="0" algn="ctr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dirty="0">
                <a:solidFill>
                  <a:srgbClr val="FF0000"/>
                </a:solidFill>
                <a:latin typeface="Calibri" panose="020F0502020204030204"/>
              </a:rPr>
              <a:t>Other</a:t>
            </a:r>
          </a:p>
          <a:p>
            <a:pPr marL="0" indent="0" algn="ctr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i="1" dirty="0">
                <a:solidFill>
                  <a:srgbClr val="FF0000"/>
                </a:solidFill>
                <a:latin typeface="Calibri" panose="020F0502020204030204"/>
              </a:rPr>
              <a:t>Example: Advisory Board, Pfizer</a:t>
            </a:r>
          </a:p>
          <a:p>
            <a:pPr marL="0" indent="0" algn="ctr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i="1" dirty="0">
                <a:solidFill>
                  <a:srgbClr val="FF0000"/>
                </a:solidFill>
                <a:latin typeface="Calibri" panose="020F0502020204030204"/>
              </a:rPr>
              <a:t>Speakers Bureau, Merck</a:t>
            </a:r>
          </a:p>
          <a:p>
            <a:pPr marL="0" indent="0" algn="ctr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050" u="sng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0" indent="0" algn="ctr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000" b="1" u="sng" dirty="0">
                <a:solidFill>
                  <a:srgbClr val="000066"/>
                </a:solidFill>
                <a:latin typeface="Arial" panose="020B0604020202020204" pitchFamily="34" charset="0"/>
              </a:rPr>
              <a:t>AND</a:t>
            </a:r>
          </a:p>
          <a:p>
            <a:pPr marL="0" indent="0" algn="ctr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Arial" panose="020B0604020202020204" pitchFamily="34" charset="0"/>
              </a:rPr>
              <a:t>My presentation </a:t>
            </a:r>
            <a:r>
              <a:rPr lang="en-US" altLang="en-US" sz="1800" dirty="0">
                <a:solidFill>
                  <a:srgbClr val="FF0000"/>
                </a:solidFill>
                <a:latin typeface="Arial" panose="020B0604020202020204" pitchFamily="34" charset="0"/>
              </a:rPr>
              <a:t>does/does</a:t>
            </a:r>
            <a:r>
              <a:rPr lang="en-US" altLang="en-US" sz="18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800" dirty="0">
                <a:solidFill>
                  <a:srgbClr val="FF0000"/>
                </a:solidFill>
                <a:latin typeface="Arial" panose="020B0604020202020204" pitchFamily="34" charset="0"/>
              </a:rPr>
              <a:t>not</a:t>
            </a:r>
            <a:r>
              <a:rPr lang="en-US" altLang="en-US" sz="1800" dirty="0">
                <a:solidFill>
                  <a:prstClr val="black"/>
                </a:solidFill>
                <a:latin typeface="Arial" panose="020B0604020202020204" pitchFamily="34" charset="0"/>
              </a:rPr>
              <a:t> include discussion of off-label or investigational use. </a:t>
            </a:r>
            <a:r>
              <a:rPr lang="en-US" altLang="en-US" sz="1800" dirty="0">
                <a:solidFill>
                  <a:srgbClr val="FF0000"/>
                </a:solidFill>
                <a:latin typeface="Arial" panose="020B0604020202020204" pitchFamily="34" charset="0"/>
              </a:rPr>
              <a:t>(If so, please describe).</a:t>
            </a:r>
            <a:endParaRPr lang="en-US" altLang="en-US" sz="1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US" altLang="en-US" dirty="0"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AD50DD-AC87-363E-8BF9-D8A9280EA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BC39-EAC5-7148-9F84-838EC0A3D7E0}" type="slidenum">
              <a:rPr lang="en-US" smtClean="0"/>
              <a:t>3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0532474-D608-2527-6693-9ABE2FD38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840" y="365125"/>
            <a:ext cx="11196320" cy="528955"/>
          </a:xfrm>
        </p:spPr>
        <p:txBody>
          <a:bodyPr>
            <a:normAutofit fontScale="90000"/>
          </a:bodyPr>
          <a:lstStyle/>
          <a:p>
            <a:r>
              <a:rPr lang="en-US"/>
              <a:t>Title and content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7043528-653C-FEE0-3C8F-67729A934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40" y="1219200"/>
            <a:ext cx="11196320" cy="4957763"/>
          </a:xfrm>
        </p:spPr>
        <p:txBody>
          <a:bodyPr/>
          <a:lstStyle/>
          <a:p>
            <a:r>
              <a:rPr lang="en-US"/>
              <a:t>Bulleted text</a:t>
            </a:r>
          </a:p>
        </p:txBody>
      </p:sp>
    </p:spTree>
    <p:extLst>
      <p:ext uri="{BB962C8B-B14F-4D97-AF65-F5344CB8AC3E}">
        <p14:creationId xmlns:p14="http://schemas.microsoft.com/office/powerpoint/2010/main" val="3535926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TC2024">
      <a:dk1>
        <a:srgbClr val="000000"/>
      </a:dk1>
      <a:lt1>
        <a:srgbClr val="FFFFFF"/>
      </a:lt1>
      <a:dk2>
        <a:srgbClr val="325151"/>
      </a:dk2>
      <a:lt2>
        <a:srgbClr val="D5D5D5"/>
      </a:lt2>
      <a:accent1>
        <a:srgbClr val="00867B"/>
      </a:accent1>
      <a:accent2>
        <a:srgbClr val="93CD75"/>
      </a:accent2>
      <a:accent3>
        <a:srgbClr val="EFD951"/>
      </a:accent3>
      <a:accent4>
        <a:srgbClr val="EE8A32"/>
      </a:accent4>
      <a:accent5>
        <a:srgbClr val="8C4179"/>
      </a:accent5>
      <a:accent6>
        <a:srgbClr val="B7234F"/>
      </a:accent6>
      <a:hlink>
        <a:srgbClr val="00867B"/>
      </a:hlink>
      <a:folHlink>
        <a:srgbClr val="8C417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27c98a7-2801-450d-b387-999011f33c03" xsi:nil="true"/>
    <lcf76f155ced4ddcb4097134ff3c332f xmlns="669d66f1-e078-42c1-8a8d-ee1111b61501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1531E6F0D1F2469274F1CFAFC5B638" ma:contentTypeVersion="17" ma:contentTypeDescription="Create a new document." ma:contentTypeScope="" ma:versionID="790c6bdbbfbdea95ff62ef58089f81d6">
  <xsd:schema xmlns:xsd="http://www.w3.org/2001/XMLSchema" xmlns:xs="http://www.w3.org/2001/XMLSchema" xmlns:p="http://schemas.microsoft.com/office/2006/metadata/properties" xmlns:ns2="669d66f1-e078-42c1-8a8d-ee1111b61501" xmlns:ns3="627c98a7-2801-450d-b387-999011f33c03" targetNamespace="http://schemas.microsoft.com/office/2006/metadata/properties" ma:root="true" ma:fieldsID="8aebb8f774fcfd3ed2acba70b81418fc" ns2:_="" ns3:_="">
    <xsd:import namespace="669d66f1-e078-42c1-8a8d-ee1111b61501"/>
    <xsd:import namespace="627c98a7-2801-450d-b387-999011f33c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9d66f1-e078-42c1-8a8d-ee1111b615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7f99c727-3acf-4c25-8995-31529a2543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7c98a7-2801-450d-b387-999011f33c03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77b61509-2ae0-4991-af30-60735f786b44}" ma:internalName="TaxCatchAll" ma:showField="CatchAllData" ma:web="627c98a7-2801-450d-b387-999011f33c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CE9D24-EB2E-4E62-BA2F-0780C86CCBA5}">
  <ds:schemaRefs>
    <ds:schemaRef ds:uri="http://schemas.microsoft.com/office/2006/metadata/properties"/>
    <ds:schemaRef ds:uri="http://schemas.microsoft.com/office/infopath/2007/PartnerControls"/>
    <ds:schemaRef ds:uri="627c98a7-2801-450d-b387-999011f33c03"/>
    <ds:schemaRef ds:uri="669d66f1-e078-42c1-8a8d-ee1111b61501"/>
  </ds:schemaRefs>
</ds:datastoreItem>
</file>

<file path=customXml/itemProps2.xml><?xml version="1.0" encoding="utf-8"?>
<ds:datastoreItem xmlns:ds="http://schemas.openxmlformats.org/officeDocument/2006/customXml" ds:itemID="{88D4EFC8-C329-4682-BD29-D6F53CF449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9d66f1-e078-42c1-8a8d-ee1111b61501"/>
    <ds:schemaRef ds:uri="627c98a7-2801-450d-b387-999011f33c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31361B-50AE-488E-B406-7602EE2223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2600</TotalTime>
  <Words>110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</vt:lpstr>
      <vt:lpstr>Office Theme</vt:lpstr>
      <vt:lpstr>Title Slide Lorem Ipsum</vt:lpstr>
      <vt:lpstr>Name, Degree Academic/Professional Title Affiliation/Institution, City, State, Country</vt:lpstr>
      <vt:lpstr>Title and 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Klein, Breanna</dc:creator>
  <cp:lastModifiedBy>Kolak, Alexis</cp:lastModifiedBy>
  <cp:revision>11</cp:revision>
  <dcterms:created xsi:type="dcterms:W3CDTF">2023-07-27T20:43:10Z</dcterms:created>
  <dcterms:modified xsi:type="dcterms:W3CDTF">2024-03-13T21:24:36Z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0x0101004D1531E6F0D1F2469274F1CFAFC5B638</vt:lpwstr>
  </property>
  <property fmtid="{D5CDD505-2E9C-101B-9397-08002B2CF9AE}" pid="3" name="MediaServiceImageTags">
    <vt:lpwstr/>
  </property>
</Properties>
</file>